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9144000" cy="5143500" type="screen16x9"/>
  <p:notesSz cx="6858000" cy="9144000"/>
  <p:embeddedFontLst>
    <p:embeddedFont>
      <p:font typeface="Quicksand" panose="02010600030101010101" charset="0"/>
      <p:regular r:id="rId14"/>
      <p:bold r:id="rId15"/>
    </p:embeddedFont>
    <p:embeddedFont>
      <p:font typeface="Quicksand Medium" panose="02010600030101010101" charset="0"/>
      <p:regular r:id="rId16"/>
      <p:bold r:id="rId17"/>
    </p:embeddedFont>
    <p:embeddedFont>
      <p:font typeface="思源黑体 CN" panose="020B0500000000000000" pitchFamily="34" charset="-122"/>
      <p:regular r:id="rId18"/>
      <p:bold r:id="rId1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7DEAF62-6F8A-4E85-8D8E-A6724A270DC1}">
  <a:tblStyle styleId="{F7DEAF62-6F8A-4E85-8D8E-A6724A270DC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28" d="100"/>
          <a:sy n="128" d="100"/>
        </p:scale>
        <p:origin x="162" y="15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the-cc.io/curriculum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creativecommons.org/licenses/by-nc-sa/4.0/" TargetMode="External"/><Relationship Id="rId4" Type="http://schemas.openxmlformats.org/officeDocument/2006/relationships/hyperlink" Target="https://www.raspberrypi.org/" TargetMode="Externa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vectors/thumb-up-hand-like-confirm-go-top-307176/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pixabay.com/vectors/iphone-cellphone-smartphone-mobile-37856/" TargetMode="External"/><Relationship Id="rId3" Type="http://schemas.openxmlformats.org/officeDocument/2006/relationships/hyperlink" Target="https://pixabay.com/vectors/cut-scissors-tool-1295044/" TargetMode="External"/><Relationship Id="rId7" Type="http://schemas.openxmlformats.org/officeDocument/2006/relationships/hyperlink" Target="https://pixabay.com/vectors/computer-desktop-pc-workstation-1295529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pixabay.com/vectors/laptop-notebook-mobile-computer-154091/" TargetMode="External"/><Relationship Id="rId5" Type="http://schemas.openxmlformats.org/officeDocument/2006/relationships/hyperlink" Target="https://pixabay.com/vectors/pencil-sharpener-sharpener-office-159427/" TargetMode="External"/><Relationship Id="rId4" Type="http://schemas.openxmlformats.org/officeDocument/2006/relationships/hyperlink" Target="https://pixabay.com/vectors/school-pencil-pen-write-sketch-153561/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pixabay.com/vectors/cloud-weather-forecast-weather-sky-346710/" TargetMode="External"/><Relationship Id="rId3" Type="http://schemas.openxmlformats.org/officeDocument/2006/relationships/hyperlink" Target="https://pixabay.com/vectors/tree-forest-trunk-nature-leaves-576847/" TargetMode="External"/><Relationship Id="rId7" Type="http://schemas.openxmlformats.org/officeDocument/2006/relationships/hyperlink" Target="https://pixabay.com/vectors/computer-desktop-pc-workstation-1295529/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pixabay.com/illustrations/dog-hound-mammal-animal-pet-puppy-2404286/" TargetMode="External"/><Relationship Id="rId5" Type="http://schemas.openxmlformats.org/officeDocument/2006/relationships/hyperlink" Target="https://pixabay.com/illustrations/kids-silhouette-party-children-3297107/" TargetMode="External"/><Relationship Id="rId10" Type="http://schemas.openxmlformats.org/officeDocument/2006/relationships/hyperlink" Target="https://pixabay.com/vectors/flower-water-lily-lily-lotus-159951/" TargetMode="External"/><Relationship Id="rId4" Type="http://schemas.openxmlformats.org/officeDocument/2006/relationships/hyperlink" Target="https://pixabay.com/vectors/laptop-notebook-mobile-computer-154091/" TargetMode="External"/><Relationship Id="rId9" Type="http://schemas.openxmlformats.org/officeDocument/2006/relationships/hyperlink" Target="https://pixabay.com/illustrations/glue-pool-adhesive-fixed-1135242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illustrations/notes-adhesive-note-memory-memo-1014547/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vectors/school-pencil-pen-write-sketch-153561/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pixabay.com/vectors/iphone-cellphone-smartphone-mobile-37856/" TargetMode="External"/></Relationships>
</file>

<file path=ppt/notesSlides/_rels/notes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pixabay.com/vectors/iphone-cellphone-smartphone-mobile-37856/" TargetMode="External"/><Relationship Id="rId3" Type="http://schemas.openxmlformats.org/officeDocument/2006/relationships/hyperlink" Target="https://pixabay.com/vectors/cut-scissors-tool-1295044/" TargetMode="External"/><Relationship Id="rId7" Type="http://schemas.openxmlformats.org/officeDocument/2006/relationships/hyperlink" Target="https://pixabay.com/vectors/computer-desktop-pc-workstation-1295529/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pixabay.com/vectors/laptop-notebook-mobile-computer-154091/" TargetMode="External"/><Relationship Id="rId5" Type="http://schemas.openxmlformats.org/officeDocument/2006/relationships/hyperlink" Target="https://pixabay.com/vectors/pencil-sharpener-sharpener-office-159427/" TargetMode="External"/><Relationship Id="rId4" Type="http://schemas.openxmlformats.org/officeDocument/2006/relationships/hyperlink" Target="https://pixabay.com/vectors/school-pencil-pen-write-sketch-153561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de683ae8b8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de683ae8b8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Last updated: 03-06-21</a:t>
            </a:r>
            <a:endParaRPr sz="10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l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666666"/>
                </a:solidFill>
                <a:latin typeface="Quicksand"/>
                <a:ea typeface="Quicksand"/>
                <a:cs typeface="Quicksand"/>
                <a:sym typeface="Quicksand"/>
              </a:rPr>
              <a:t>Resources are updated regularly - the latest version is available at: </a:t>
            </a:r>
            <a:r>
              <a:rPr lang="en" sz="1000" u="sng">
                <a:solidFill>
                  <a:srgbClr val="0000FF"/>
                </a:solidFill>
                <a:latin typeface="Quicksand"/>
                <a:ea typeface="Quicksand"/>
                <a:cs typeface="Quicksand"/>
                <a:sym typeface="Quicksand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the-cc.io/curriculum</a:t>
            </a:r>
            <a:r>
              <a:rPr lang="en" sz="1000">
                <a:solidFill>
                  <a:srgbClr val="666666"/>
                </a:solidFill>
                <a:latin typeface="Quicksand"/>
                <a:ea typeface="Quicksand"/>
                <a:cs typeface="Quicksand"/>
                <a:sym typeface="Quicksand"/>
              </a:rPr>
              <a:t>.</a:t>
            </a:r>
            <a:endParaRPr sz="1000">
              <a:solidFill>
                <a:srgbClr val="666666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l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666666"/>
                </a:solidFill>
                <a:latin typeface="Quicksand"/>
                <a:ea typeface="Quicksand"/>
                <a:cs typeface="Quicksand"/>
                <a:sym typeface="Quicksand"/>
              </a:rPr>
              <a:t>This resource is licensed by the </a:t>
            </a:r>
            <a:r>
              <a:rPr lang="en" sz="1000" u="sng">
                <a:solidFill>
                  <a:srgbClr val="1155CC"/>
                </a:solidFill>
                <a:latin typeface="Quicksand"/>
                <a:ea typeface="Quicksand"/>
                <a:cs typeface="Quicksand"/>
                <a:sym typeface="Quicksand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Raspberry Pi Foundation</a:t>
            </a:r>
            <a:r>
              <a:rPr lang="en" sz="1000">
                <a:solidFill>
                  <a:srgbClr val="666666"/>
                </a:solidFill>
                <a:latin typeface="Quicksand"/>
                <a:ea typeface="Quicksand"/>
                <a:cs typeface="Quicksand"/>
                <a:sym typeface="Quicksand"/>
              </a:rPr>
              <a:t> under a Creative Commons Attribution-NonCommercial-ShareAlike 4.0 International licence. To view a copy of this license, visit, see </a:t>
            </a:r>
            <a:r>
              <a:rPr lang="en" sz="1000" u="sng">
                <a:solidFill>
                  <a:srgbClr val="0000FF"/>
                </a:solidFill>
                <a:latin typeface="Quicksand"/>
                <a:ea typeface="Quicksand"/>
                <a:cs typeface="Quicksand"/>
                <a:sym typeface="Quicksand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creativecommons.org/licenses/by-nc-sa/4.0/</a:t>
            </a:r>
            <a:endParaRPr sz="10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3d5fa624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33d5fa624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Quicksand"/>
                <a:ea typeface="Quicksand"/>
                <a:cs typeface="Quicksand"/>
                <a:sym typeface="Quicksand"/>
              </a:rPr>
              <a:t>Image source: </a:t>
            </a:r>
            <a:r>
              <a:rPr lang="en" sz="1000" u="sng">
                <a:solidFill>
                  <a:schemeClr val="hlink"/>
                </a:solidFill>
                <a:latin typeface="Quicksand"/>
                <a:ea typeface="Quicksand"/>
                <a:cs typeface="Quicksand"/>
                <a:sym typeface="Quicksand"/>
                <a:hlinkClick r:id="rId3"/>
              </a:rPr>
              <a:t>https://pixabay.com/vectors/thumb-up-hand-like-confirm-go-top-307176/</a:t>
            </a:r>
            <a:endParaRPr sz="1000"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3d5fa624d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33d5fa624d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5fd9d891f5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5fd9d891f5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5fd9d891f5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5fd9d891f5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5fda304c1e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5fda304c1e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Quicksand"/>
                <a:ea typeface="Quicksand"/>
                <a:cs typeface="Quicksand"/>
                <a:sym typeface="Quicksand"/>
              </a:rPr>
              <a:t>Scissors: </a:t>
            </a:r>
            <a:r>
              <a:rPr lang="en" sz="1000" u="sng">
                <a:solidFill>
                  <a:schemeClr val="hlink"/>
                </a:solidFill>
                <a:latin typeface="Quicksand"/>
                <a:ea typeface="Quicksand"/>
                <a:cs typeface="Quicksand"/>
                <a:sym typeface="Quicksand"/>
                <a:hlinkClick r:id="rId3"/>
              </a:rPr>
              <a:t>https://pixabay.com/vectors/cut-scissors-tool-1295044/</a:t>
            </a:r>
            <a:endParaRPr sz="1000"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Quicksand"/>
                <a:ea typeface="Quicksand"/>
                <a:cs typeface="Quicksand"/>
                <a:sym typeface="Quicksand"/>
              </a:rPr>
              <a:t>Pencil: </a:t>
            </a:r>
            <a:r>
              <a:rPr lang="en" sz="1000" u="sng">
                <a:solidFill>
                  <a:schemeClr val="hlink"/>
                </a:solidFill>
                <a:latin typeface="Quicksand"/>
                <a:ea typeface="Quicksand"/>
                <a:cs typeface="Quicksand"/>
                <a:sym typeface="Quicksand"/>
                <a:hlinkClick r:id="rId4"/>
              </a:rPr>
              <a:t>https://pixabay.com/vectors/school-pencil-pen-write-sketch-153561/</a:t>
            </a:r>
            <a:endParaRPr sz="1000"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Quicksand"/>
                <a:ea typeface="Quicksand"/>
                <a:cs typeface="Quicksand"/>
                <a:sym typeface="Quicksand"/>
              </a:rPr>
              <a:t>Sharpener:</a:t>
            </a:r>
            <a:r>
              <a:rPr lang="en" sz="1000" u="sng">
                <a:solidFill>
                  <a:schemeClr val="hlink"/>
                </a:solidFill>
                <a:latin typeface="Quicksand"/>
                <a:ea typeface="Quicksand"/>
                <a:cs typeface="Quicksand"/>
                <a:sym typeface="Quicksand"/>
                <a:hlinkClick r:id="rId5"/>
              </a:rPr>
              <a:t>https://pixabay.com/vectors/pencil-sharpener-sharpener-office-159427/</a:t>
            </a:r>
            <a:endParaRPr sz="1000"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Quicksand"/>
                <a:ea typeface="Quicksand"/>
                <a:cs typeface="Quicksand"/>
                <a:sym typeface="Quicksand"/>
              </a:rPr>
              <a:t>Laptop: </a:t>
            </a:r>
            <a:r>
              <a:rPr lang="en" sz="1000" u="sng">
                <a:solidFill>
                  <a:schemeClr val="hlink"/>
                </a:solidFill>
                <a:latin typeface="Quicksand"/>
                <a:ea typeface="Quicksand"/>
                <a:cs typeface="Quicksand"/>
                <a:sym typeface="Quicksand"/>
                <a:hlinkClick r:id="rId6"/>
              </a:rPr>
              <a:t>https://pixabay.com/vectors/laptop-notebook-mobile-computer-154091/</a:t>
            </a:r>
            <a:endParaRPr sz="1000"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Quicksand"/>
                <a:ea typeface="Quicksand"/>
                <a:cs typeface="Quicksand"/>
                <a:sym typeface="Quicksand"/>
              </a:rPr>
              <a:t>Desktop computer: </a:t>
            </a:r>
            <a:r>
              <a:rPr lang="en" sz="1000" u="sng">
                <a:solidFill>
                  <a:schemeClr val="hlink"/>
                </a:solidFill>
                <a:latin typeface="Quicksand"/>
                <a:ea typeface="Quicksand"/>
                <a:cs typeface="Quicksand"/>
                <a:sym typeface="Quicksand"/>
                <a:hlinkClick r:id="rId7"/>
              </a:rPr>
              <a:t>https://pixabay.com/vectors/computer-desktop-pc-workstation-1295529/</a:t>
            </a:r>
            <a:endParaRPr sz="1000"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Quicksand"/>
                <a:ea typeface="Quicksand"/>
                <a:cs typeface="Quicksand"/>
                <a:sym typeface="Quicksand"/>
              </a:rPr>
              <a:t>Phone: </a:t>
            </a:r>
            <a:r>
              <a:rPr lang="en" sz="1000" u="sng">
                <a:solidFill>
                  <a:schemeClr val="hlink"/>
                </a:solidFill>
                <a:latin typeface="Quicksand"/>
                <a:ea typeface="Quicksand"/>
                <a:cs typeface="Quicksand"/>
                <a:sym typeface="Quicksand"/>
                <a:hlinkClick r:id="rId8"/>
              </a:rPr>
              <a:t>https://pixabay.com/vectors/iphone-cellphone-smartphone-mobile-37856/</a:t>
            </a:r>
            <a:r>
              <a:rPr lang="en" sz="1000">
                <a:latin typeface="Quicksand"/>
                <a:ea typeface="Quicksand"/>
                <a:cs typeface="Quicksand"/>
                <a:sym typeface="Quicksand"/>
              </a:rPr>
              <a:t> </a:t>
            </a:r>
            <a:endParaRPr sz="1000"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5fd9d891f5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5fd9d891f5_0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5fd9d891f5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5fd9d891f5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Tree: </a:t>
            </a:r>
            <a:r>
              <a:rPr lang="en" sz="1000" u="sng">
                <a:solidFill>
                  <a:srgbClr val="3197A8"/>
                </a:solidFill>
                <a:latin typeface="Quicksand"/>
                <a:ea typeface="Quicksand"/>
                <a:cs typeface="Quicksand"/>
                <a:sym typeface="Quicksand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https://pixabay.com/vectors/tree-forest-trunk-nature-leaves-576847/</a:t>
            </a:r>
            <a:endParaRPr sz="10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Laptop: </a:t>
            </a:r>
            <a:r>
              <a:rPr lang="en" sz="1000" u="sng">
                <a:solidFill>
                  <a:srgbClr val="3197A8"/>
                </a:solidFill>
                <a:latin typeface="Quicksand"/>
                <a:ea typeface="Quicksand"/>
                <a:cs typeface="Quicksand"/>
                <a:sym typeface="Quicksand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https://pixabay.com/vectors/laptop-notebook-mobile-computer-154091/</a:t>
            </a:r>
            <a:endParaRPr sz="10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People: </a:t>
            </a:r>
            <a:r>
              <a:rPr lang="en" sz="1000" u="sng">
                <a:solidFill>
                  <a:srgbClr val="3197A8"/>
                </a:solidFill>
                <a:latin typeface="Quicksand"/>
                <a:ea typeface="Quicksand"/>
                <a:cs typeface="Quicksand"/>
                <a:sym typeface="Quicksand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https://pixabay.com/illustrations/kids-silhouette-party-children-3297107/</a:t>
            </a:r>
            <a:endParaRPr sz="10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Dog: </a:t>
            </a:r>
            <a:r>
              <a:rPr lang="en" sz="1000" u="sng">
                <a:solidFill>
                  <a:srgbClr val="3197A8"/>
                </a:solidFill>
                <a:latin typeface="Quicksand"/>
                <a:ea typeface="Quicksand"/>
                <a:cs typeface="Quicksand"/>
                <a:sym typeface="Quicksand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https://pixabay.com/illustrations/dog-hound-mammal-animal-pet-puppy-2404286/</a:t>
            </a:r>
            <a:endParaRPr sz="10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Desktop computer: </a:t>
            </a:r>
            <a:r>
              <a:rPr lang="en" sz="1000" u="sng">
                <a:solidFill>
                  <a:srgbClr val="3197A8"/>
                </a:solidFill>
                <a:latin typeface="Quicksand"/>
                <a:ea typeface="Quicksand"/>
                <a:cs typeface="Quicksand"/>
                <a:sym typeface="Quicksand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https://pixabay.com/vectors/computer-desktop-pc-workstation-1295529/</a:t>
            </a:r>
            <a:endParaRPr sz="10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Sun: </a:t>
            </a:r>
            <a:r>
              <a:rPr lang="en" sz="1000" u="sng">
                <a:solidFill>
                  <a:srgbClr val="3197A8"/>
                </a:solidFill>
                <a:latin typeface="Quicksand"/>
                <a:ea typeface="Quicksand"/>
                <a:cs typeface="Quicksand"/>
                <a:sym typeface="Quicksand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https://pixabay.com/vectors/cloud-weather-forecast-weather-sky-346710/</a:t>
            </a:r>
            <a:endParaRPr sz="10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Glue: </a:t>
            </a:r>
            <a:r>
              <a:rPr lang="en" sz="1000" u="sng">
                <a:solidFill>
                  <a:srgbClr val="3197A8"/>
                </a:solidFill>
                <a:latin typeface="Quicksand"/>
                <a:ea typeface="Quicksand"/>
                <a:cs typeface="Quicksand"/>
                <a:sym typeface="Quicksand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https://pixabay.com/illustrations/glue-pool-adhesive-fixed-1135242/</a:t>
            </a:r>
            <a:endParaRPr sz="10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Flower: </a:t>
            </a:r>
            <a:r>
              <a:rPr lang="en" sz="1000" u="sng">
                <a:solidFill>
                  <a:srgbClr val="3197A8"/>
                </a:solidFill>
                <a:latin typeface="Quicksand"/>
                <a:ea typeface="Quicksand"/>
                <a:cs typeface="Quicksand"/>
                <a:sym typeface="Quicksand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https://pixabay.com/vectors/flower-water-lily-lily-lotus-159951/</a:t>
            </a:r>
            <a:r>
              <a:rPr lang="en" sz="10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endParaRPr sz="100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5fd9d891f5_0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5fd9d891f5_0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Quicksand"/>
                <a:ea typeface="Quicksand"/>
                <a:cs typeface="Quicksand"/>
                <a:sym typeface="Quicksand"/>
              </a:rPr>
              <a:t>Sticky notes: </a:t>
            </a:r>
            <a:r>
              <a:rPr lang="en" sz="1000" u="sng">
                <a:solidFill>
                  <a:schemeClr val="hlink"/>
                </a:solidFill>
                <a:latin typeface="Quicksand"/>
                <a:ea typeface="Quicksand"/>
                <a:cs typeface="Quicksand"/>
                <a:sym typeface="Quicksand"/>
                <a:hlinkClick r:id="rId3"/>
              </a:rPr>
              <a:t>https://pixabay.com/illustrations/notes-adhesive-note-memory-memo-1014547/</a:t>
            </a:r>
            <a:r>
              <a:rPr lang="en" sz="1000">
                <a:latin typeface="Quicksand"/>
                <a:ea typeface="Quicksand"/>
                <a:cs typeface="Quicksand"/>
                <a:sym typeface="Quicksand"/>
              </a:rPr>
              <a:t> </a:t>
            </a:r>
            <a:endParaRPr sz="1000"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a7e2d7a3c4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a7e2d7a3c4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latin typeface="Quicksand"/>
                <a:ea typeface="Quicksand"/>
                <a:cs typeface="Quicksand"/>
                <a:sym typeface="Quicksand"/>
              </a:rPr>
              <a:t>Pencil: </a:t>
            </a:r>
            <a:r>
              <a:rPr lang="en" sz="1000" u="sng">
                <a:solidFill>
                  <a:schemeClr val="hlink"/>
                </a:solidFill>
                <a:latin typeface="Quicksand"/>
                <a:ea typeface="Quicksand"/>
                <a:cs typeface="Quicksand"/>
                <a:sym typeface="Quicksand"/>
                <a:hlinkClick r:id="rId3"/>
              </a:rPr>
              <a:t>https://pixabay.com/vectors/school-pencil-pen-write-sketch-153561/</a:t>
            </a:r>
            <a:r>
              <a:rPr lang="en" sz="1000">
                <a:latin typeface="Quicksand"/>
                <a:ea typeface="Quicksand"/>
                <a:cs typeface="Quicksand"/>
                <a:sym typeface="Quicksand"/>
              </a:rPr>
              <a:t> </a:t>
            </a:r>
            <a:endParaRPr sz="1000"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latin typeface="Quicksand"/>
                <a:ea typeface="Quicksand"/>
                <a:cs typeface="Quicksand"/>
                <a:sym typeface="Quicksand"/>
              </a:rPr>
              <a:t>Phone: </a:t>
            </a:r>
            <a:r>
              <a:rPr lang="en" sz="1000" u="sng">
                <a:solidFill>
                  <a:schemeClr val="hlink"/>
                </a:solidFill>
                <a:latin typeface="Quicksand"/>
                <a:ea typeface="Quicksand"/>
                <a:cs typeface="Quicksand"/>
                <a:sym typeface="Quicksand"/>
                <a:hlinkClick r:id="rId4"/>
              </a:rPr>
              <a:t>https://pixabay.com/vectors/iphone-cellphone-smartphone-mobile-37856/</a:t>
            </a:r>
            <a:r>
              <a:rPr lang="en" sz="1000">
                <a:latin typeface="Quicksand"/>
                <a:ea typeface="Quicksand"/>
                <a:cs typeface="Quicksand"/>
                <a:sym typeface="Quicksand"/>
              </a:rPr>
              <a:t>   </a:t>
            </a:r>
            <a:endParaRPr sz="1000"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5fda304c1e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5fda304c1e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Quicksand"/>
                <a:ea typeface="Quicksand"/>
                <a:cs typeface="Quicksand"/>
                <a:sym typeface="Quicksand"/>
              </a:rPr>
              <a:t>If necessary, prompt further by asking whether any of the items are computers.</a:t>
            </a:r>
            <a:endParaRPr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"/>
            </a:br>
            <a:r>
              <a:rPr lang="en" sz="10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Scissors: </a:t>
            </a:r>
            <a:r>
              <a:rPr lang="en" sz="1000" u="sng">
                <a:solidFill>
                  <a:srgbClr val="3197A8"/>
                </a:solidFill>
                <a:latin typeface="Quicksand"/>
                <a:ea typeface="Quicksand"/>
                <a:cs typeface="Quicksand"/>
                <a:sym typeface="Quicksand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https://pixabay.com/vectors/cut-scissors-tool-1295044/</a:t>
            </a:r>
            <a:endParaRPr sz="10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Pencil: </a:t>
            </a:r>
            <a:r>
              <a:rPr lang="en" sz="1000" u="sng">
                <a:solidFill>
                  <a:srgbClr val="3197A8"/>
                </a:solidFill>
                <a:latin typeface="Quicksand"/>
                <a:ea typeface="Quicksand"/>
                <a:cs typeface="Quicksand"/>
                <a:sym typeface="Quicksand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https://pixabay.com/vectors/school-pencil-pen-write-sketch-153561/</a:t>
            </a:r>
            <a:endParaRPr sz="10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Sharpener:</a:t>
            </a:r>
            <a:r>
              <a:rPr lang="en" sz="1000" u="sng">
                <a:solidFill>
                  <a:srgbClr val="3197A8"/>
                </a:solidFill>
                <a:latin typeface="Quicksand"/>
                <a:ea typeface="Quicksand"/>
                <a:cs typeface="Quicksand"/>
                <a:sym typeface="Quicksand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https://pixabay.com/vectors/pencil-sharpener-sharpener-office-159427/</a:t>
            </a:r>
            <a:endParaRPr sz="10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Laptop: </a:t>
            </a:r>
            <a:r>
              <a:rPr lang="en" sz="1000" u="sng">
                <a:solidFill>
                  <a:srgbClr val="3197A8"/>
                </a:solidFill>
                <a:latin typeface="Quicksand"/>
                <a:ea typeface="Quicksand"/>
                <a:cs typeface="Quicksand"/>
                <a:sym typeface="Quicksand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https://pixabay.com/vectors/laptop-notebook-mobile-computer-154091/</a:t>
            </a:r>
            <a:endParaRPr sz="10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Desktop computer: </a:t>
            </a:r>
            <a:r>
              <a:rPr lang="en" sz="1000" u="sng">
                <a:solidFill>
                  <a:srgbClr val="3197A8"/>
                </a:solidFill>
                <a:latin typeface="Quicksand"/>
                <a:ea typeface="Quicksand"/>
                <a:cs typeface="Quicksand"/>
                <a:sym typeface="Quicksand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https://pixabay.com/vectors/computer-desktop-pc-workstation-1295529/</a:t>
            </a:r>
            <a:endParaRPr sz="10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Phone: </a:t>
            </a:r>
            <a:r>
              <a:rPr lang="en" sz="1000" u="sng">
                <a:solidFill>
                  <a:srgbClr val="3197A8"/>
                </a:solidFill>
                <a:latin typeface="Quicksand"/>
                <a:ea typeface="Quicksand"/>
                <a:cs typeface="Quicksand"/>
                <a:sym typeface="Quicksand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https://pixabay.com/vectors/iphone-cellphone-smartphone-mobile-37856/</a:t>
            </a:r>
            <a:r>
              <a:rPr lang="en" sz="10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_3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6840000" y="0"/>
            <a:ext cx="1961100" cy="314100"/>
          </a:xfrm>
          <a:prstGeom prst="rect">
            <a:avLst/>
          </a:prstGeom>
        </p:spPr>
        <p:txBody>
          <a:bodyPr spcFirstLastPara="1" wrap="square" lIns="91425" tIns="91425" rIns="0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r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r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r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r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r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r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r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title"/>
          </p:nvPr>
        </p:nvSpPr>
        <p:spPr>
          <a:xfrm>
            <a:off x="526875" y="576775"/>
            <a:ext cx="8095800" cy="20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2"/>
          </p:nvPr>
        </p:nvSpPr>
        <p:spPr>
          <a:xfrm>
            <a:off x="532725" y="2665400"/>
            <a:ext cx="8095800" cy="73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3" name="Google Shape;13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455500" y="4491500"/>
            <a:ext cx="1407075" cy="42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rge text">
  <p:cSld name="TITLE_4_1_1_1_1_1_1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1"/>
          <p:cNvSpPr txBox="1">
            <a:spLocks noGrp="1"/>
          </p:cNvSpPr>
          <p:nvPr>
            <p:ph type="title"/>
          </p:nvPr>
        </p:nvSpPr>
        <p:spPr>
          <a:xfrm>
            <a:off x="310900" y="319600"/>
            <a:ext cx="8521200" cy="450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 b="0">
                <a:latin typeface="Quicksand Medium"/>
                <a:ea typeface="Quicksand Medium"/>
                <a:cs typeface="Quicksand Medium"/>
                <a:sym typeface="Quicksan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1"/>
          <p:cNvSpPr txBox="1">
            <a:spLocks noGrp="1"/>
          </p:cNvSpPr>
          <p:nvPr>
            <p:ph type="sldNum" idx="12"/>
          </p:nvPr>
        </p:nvSpPr>
        <p:spPr>
          <a:xfrm>
            <a:off x="8832200" y="4829300"/>
            <a:ext cx="311700" cy="3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 sz="800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1pPr>
            <a:lvl2pPr lvl="1" rtl="0">
              <a:buNone/>
              <a:defRPr sz="800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2pPr>
            <a:lvl3pPr lvl="2" rtl="0">
              <a:buNone/>
              <a:defRPr sz="800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3pPr>
            <a:lvl4pPr lvl="3" rtl="0">
              <a:buNone/>
              <a:defRPr sz="800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4pPr>
            <a:lvl5pPr lvl="4" rtl="0">
              <a:buNone/>
              <a:defRPr sz="800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5pPr>
            <a:lvl6pPr lvl="5" rtl="0">
              <a:buNone/>
              <a:defRPr sz="800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6pPr>
            <a:lvl7pPr lvl="6" rtl="0">
              <a:buNone/>
              <a:defRPr sz="800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7pPr>
            <a:lvl8pPr lvl="7" rtl="0">
              <a:buNone/>
              <a:defRPr sz="800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8pPr>
            <a:lvl9pPr lvl="8" rtl="0">
              <a:buNone/>
              <a:defRPr sz="800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3" name="Google Shape;63;p11"/>
          <p:cNvSpPr txBox="1">
            <a:spLocks noGrp="1"/>
          </p:cNvSpPr>
          <p:nvPr>
            <p:ph type="subTitle" idx="1"/>
          </p:nvPr>
        </p:nvSpPr>
        <p:spPr>
          <a:xfrm>
            <a:off x="6840000" y="0"/>
            <a:ext cx="1962300" cy="314100"/>
          </a:xfrm>
          <a:prstGeom prst="rect">
            <a:avLst/>
          </a:prstGeom>
        </p:spPr>
        <p:txBody>
          <a:bodyPr spcFirstLastPara="1" wrap="square" lIns="91425" tIns="91425" rIns="0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bjectives / Questions / Lists">
  <p:cSld name="TITLE_4_1_1_1_2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body" idx="1"/>
          </p:nvPr>
        </p:nvSpPr>
        <p:spPr>
          <a:xfrm>
            <a:off x="310900" y="1017725"/>
            <a:ext cx="8522100" cy="3811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310900" y="310900"/>
            <a:ext cx="8522100" cy="7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832200" y="4829300"/>
            <a:ext cx="311700" cy="3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 sz="800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1pPr>
            <a:lvl2pPr lvl="1" rtl="0">
              <a:buNone/>
              <a:defRPr sz="800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2pPr>
            <a:lvl3pPr lvl="2" rtl="0">
              <a:buNone/>
              <a:defRPr sz="800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3pPr>
            <a:lvl4pPr lvl="3" rtl="0">
              <a:buNone/>
              <a:defRPr sz="800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4pPr>
            <a:lvl5pPr lvl="4" rtl="0">
              <a:buNone/>
              <a:defRPr sz="800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5pPr>
            <a:lvl6pPr lvl="5" rtl="0">
              <a:buNone/>
              <a:defRPr sz="800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6pPr>
            <a:lvl7pPr lvl="6" rtl="0">
              <a:buNone/>
              <a:defRPr sz="800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7pPr>
            <a:lvl8pPr lvl="7" rtl="0">
              <a:buNone/>
              <a:defRPr sz="800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8pPr>
            <a:lvl9pPr lvl="8" rtl="0">
              <a:buNone/>
              <a:defRPr sz="800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2"/>
          </p:nvPr>
        </p:nvSpPr>
        <p:spPr>
          <a:xfrm>
            <a:off x="6840000" y="0"/>
            <a:ext cx="1961100" cy="314100"/>
          </a:xfrm>
          <a:prstGeom prst="rect">
            <a:avLst/>
          </a:prstGeom>
        </p:spPr>
        <p:txBody>
          <a:bodyPr spcFirstLastPara="1" wrap="square" lIns="91425" tIns="91425" rIns="0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r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r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r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r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r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r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r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rge image and text under (with heading)">
  <p:cSld name="TITLE_4_1_1_2_1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>
            <a:spLocks noGrp="1"/>
          </p:cNvSpPr>
          <p:nvPr>
            <p:ph type="body" idx="1"/>
          </p:nvPr>
        </p:nvSpPr>
        <p:spPr>
          <a:xfrm>
            <a:off x="310900" y="1017725"/>
            <a:ext cx="8521200" cy="309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2"/>
          </p:nvPr>
        </p:nvSpPr>
        <p:spPr>
          <a:xfrm>
            <a:off x="310900" y="4117599"/>
            <a:ext cx="8521200" cy="69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310900" y="313512"/>
            <a:ext cx="8521200" cy="69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832200" y="4829300"/>
            <a:ext cx="311700" cy="3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 sz="800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1pPr>
            <a:lvl2pPr lvl="1" rtl="0">
              <a:buNone/>
              <a:defRPr sz="800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2pPr>
            <a:lvl3pPr lvl="2" rtl="0">
              <a:buNone/>
              <a:defRPr sz="800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3pPr>
            <a:lvl4pPr lvl="3" rtl="0">
              <a:buNone/>
              <a:defRPr sz="800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4pPr>
            <a:lvl5pPr lvl="4" rtl="0">
              <a:buNone/>
              <a:defRPr sz="800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5pPr>
            <a:lvl6pPr lvl="5" rtl="0">
              <a:buNone/>
              <a:defRPr sz="800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6pPr>
            <a:lvl7pPr lvl="6" rtl="0">
              <a:buNone/>
              <a:defRPr sz="800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7pPr>
            <a:lvl8pPr lvl="7" rtl="0">
              <a:buNone/>
              <a:defRPr sz="800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8pPr>
            <a:lvl9pPr lvl="8" rtl="0">
              <a:buNone/>
              <a:defRPr sz="800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subTitle" idx="3"/>
          </p:nvPr>
        </p:nvSpPr>
        <p:spPr>
          <a:xfrm>
            <a:off x="6840000" y="0"/>
            <a:ext cx="1960800" cy="314100"/>
          </a:xfrm>
          <a:prstGeom prst="rect">
            <a:avLst/>
          </a:prstGeom>
        </p:spPr>
        <p:txBody>
          <a:bodyPr spcFirstLastPara="1" wrap="square" lIns="91425" tIns="91425" rIns="0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rge image and text under (no heading)">
  <p:cSld name="TITLE_4_1_1_1_4_1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310900" y="472000"/>
            <a:ext cx="8521200" cy="3795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2"/>
          </p:nvPr>
        </p:nvSpPr>
        <p:spPr>
          <a:xfrm>
            <a:off x="310900" y="4282175"/>
            <a:ext cx="8521200" cy="54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ldNum" idx="12"/>
          </p:nvPr>
        </p:nvSpPr>
        <p:spPr>
          <a:xfrm>
            <a:off x="8832200" y="4829300"/>
            <a:ext cx="311700" cy="3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 sz="800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1pPr>
            <a:lvl2pPr lvl="1" rtl="0">
              <a:buNone/>
              <a:defRPr sz="800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2pPr>
            <a:lvl3pPr lvl="2" rtl="0">
              <a:buNone/>
              <a:defRPr sz="800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3pPr>
            <a:lvl4pPr lvl="3" rtl="0">
              <a:buNone/>
              <a:defRPr sz="800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4pPr>
            <a:lvl5pPr lvl="4" rtl="0">
              <a:buNone/>
              <a:defRPr sz="800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5pPr>
            <a:lvl6pPr lvl="5" rtl="0">
              <a:buNone/>
              <a:defRPr sz="800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6pPr>
            <a:lvl7pPr lvl="6" rtl="0">
              <a:buNone/>
              <a:defRPr sz="800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7pPr>
            <a:lvl8pPr lvl="7" rtl="0">
              <a:buNone/>
              <a:defRPr sz="800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8pPr>
            <a:lvl9pPr lvl="8" rtl="0">
              <a:buNone/>
              <a:defRPr sz="800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ubTitle" idx="3"/>
          </p:nvPr>
        </p:nvSpPr>
        <p:spPr>
          <a:xfrm>
            <a:off x="6840000" y="0"/>
            <a:ext cx="1960800" cy="314100"/>
          </a:xfrm>
          <a:prstGeom prst="rect">
            <a:avLst/>
          </a:prstGeom>
        </p:spPr>
        <p:txBody>
          <a:bodyPr spcFirstLastPara="1" wrap="square" lIns="91425" tIns="91425" rIns="0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rge image (no text under)">
  <p:cSld name="TITLE_4_1_1_1_3_2_1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>
            <a:spLocks noGrp="1"/>
          </p:cNvSpPr>
          <p:nvPr>
            <p:ph type="body" idx="1"/>
          </p:nvPr>
        </p:nvSpPr>
        <p:spPr>
          <a:xfrm>
            <a:off x="310900" y="1017725"/>
            <a:ext cx="8521200" cy="3811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sldNum" idx="12"/>
          </p:nvPr>
        </p:nvSpPr>
        <p:spPr>
          <a:xfrm>
            <a:off x="8832200" y="4829300"/>
            <a:ext cx="311700" cy="3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 sz="800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1pPr>
            <a:lvl2pPr lvl="1" rtl="0">
              <a:buNone/>
              <a:defRPr sz="800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2pPr>
            <a:lvl3pPr lvl="2" rtl="0">
              <a:buNone/>
              <a:defRPr sz="800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3pPr>
            <a:lvl4pPr lvl="3" rtl="0">
              <a:buNone/>
              <a:defRPr sz="800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4pPr>
            <a:lvl5pPr lvl="4" rtl="0">
              <a:buNone/>
              <a:defRPr sz="800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5pPr>
            <a:lvl6pPr lvl="5" rtl="0">
              <a:buNone/>
              <a:defRPr sz="800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6pPr>
            <a:lvl7pPr lvl="6" rtl="0">
              <a:buNone/>
              <a:defRPr sz="800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7pPr>
            <a:lvl8pPr lvl="7" rtl="0">
              <a:buNone/>
              <a:defRPr sz="800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8pPr>
            <a:lvl9pPr lvl="8" rtl="0">
              <a:buNone/>
              <a:defRPr sz="800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title"/>
          </p:nvPr>
        </p:nvSpPr>
        <p:spPr>
          <a:xfrm>
            <a:off x="310900" y="307424"/>
            <a:ext cx="8521200" cy="70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subTitle" idx="2"/>
          </p:nvPr>
        </p:nvSpPr>
        <p:spPr>
          <a:xfrm>
            <a:off x="6840000" y="0"/>
            <a:ext cx="1960500" cy="314100"/>
          </a:xfrm>
          <a:prstGeom prst="rect">
            <a:avLst/>
          </a:prstGeom>
        </p:spPr>
        <p:txBody>
          <a:bodyPr spcFirstLastPara="1" wrap="square" lIns="91425" tIns="91425" rIns="0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or Images side by side">
  <p:cSld name="TITLE_4_1_1_1_3_1_1_1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"/>
          <p:cNvSpPr txBox="1">
            <a:spLocks noGrp="1"/>
          </p:cNvSpPr>
          <p:nvPr>
            <p:ph type="body" idx="1"/>
          </p:nvPr>
        </p:nvSpPr>
        <p:spPr>
          <a:xfrm>
            <a:off x="310900" y="1017724"/>
            <a:ext cx="4096500" cy="3659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sldNum" idx="12"/>
          </p:nvPr>
        </p:nvSpPr>
        <p:spPr>
          <a:xfrm>
            <a:off x="8832200" y="4829300"/>
            <a:ext cx="311700" cy="3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 sz="800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1pPr>
            <a:lvl2pPr lvl="1" rtl="0">
              <a:buNone/>
              <a:defRPr sz="800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2pPr>
            <a:lvl3pPr lvl="2" rtl="0">
              <a:buNone/>
              <a:defRPr sz="800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3pPr>
            <a:lvl4pPr lvl="3" rtl="0">
              <a:buNone/>
              <a:defRPr sz="800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4pPr>
            <a:lvl5pPr lvl="4" rtl="0">
              <a:buNone/>
              <a:defRPr sz="800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5pPr>
            <a:lvl6pPr lvl="5" rtl="0">
              <a:buNone/>
              <a:defRPr sz="800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6pPr>
            <a:lvl7pPr lvl="6" rtl="0">
              <a:buNone/>
              <a:defRPr sz="800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7pPr>
            <a:lvl8pPr lvl="7" rtl="0">
              <a:buNone/>
              <a:defRPr sz="800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8pPr>
            <a:lvl9pPr lvl="8" rtl="0">
              <a:buNone/>
              <a:defRPr sz="800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body" idx="2"/>
          </p:nvPr>
        </p:nvSpPr>
        <p:spPr>
          <a:xfrm>
            <a:off x="4736600" y="1017700"/>
            <a:ext cx="4096500" cy="3659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subTitle" idx="3"/>
          </p:nvPr>
        </p:nvSpPr>
        <p:spPr>
          <a:xfrm>
            <a:off x="6840000" y="0"/>
            <a:ext cx="1959900" cy="314100"/>
          </a:xfrm>
          <a:prstGeom prst="rect">
            <a:avLst/>
          </a:prstGeom>
        </p:spPr>
        <p:txBody>
          <a:bodyPr spcFirstLastPara="1" wrap="square" lIns="91425" tIns="91425" rIns="0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title"/>
          </p:nvPr>
        </p:nvSpPr>
        <p:spPr>
          <a:xfrm>
            <a:off x="310900" y="313512"/>
            <a:ext cx="8521200" cy="69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or Images 2:1">
  <p:cSld name="TITLE_4_1_1_1_3_1_1_1_1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>
            <a:spLocks noGrp="1"/>
          </p:cNvSpPr>
          <p:nvPr>
            <p:ph type="body" idx="1"/>
          </p:nvPr>
        </p:nvSpPr>
        <p:spPr>
          <a:xfrm>
            <a:off x="310900" y="1017724"/>
            <a:ext cx="5580000" cy="3659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8"/>
          <p:cNvSpPr txBox="1">
            <a:spLocks noGrp="1"/>
          </p:cNvSpPr>
          <p:nvPr>
            <p:ph type="title"/>
          </p:nvPr>
        </p:nvSpPr>
        <p:spPr>
          <a:xfrm>
            <a:off x="310900" y="313512"/>
            <a:ext cx="8521200" cy="69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sldNum" idx="12"/>
          </p:nvPr>
        </p:nvSpPr>
        <p:spPr>
          <a:xfrm>
            <a:off x="8832200" y="4829300"/>
            <a:ext cx="311700" cy="3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 sz="800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1pPr>
            <a:lvl2pPr lvl="1" rtl="0">
              <a:buNone/>
              <a:defRPr sz="800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2pPr>
            <a:lvl3pPr lvl="2" rtl="0">
              <a:buNone/>
              <a:defRPr sz="800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3pPr>
            <a:lvl4pPr lvl="3" rtl="0">
              <a:buNone/>
              <a:defRPr sz="800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4pPr>
            <a:lvl5pPr lvl="4" rtl="0">
              <a:buNone/>
              <a:defRPr sz="800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5pPr>
            <a:lvl6pPr lvl="5" rtl="0">
              <a:buNone/>
              <a:defRPr sz="800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6pPr>
            <a:lvl7pPr lvl="6" rtl="0">
              <a:buNone/>
              <a:defRPr sz="800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7pPr>
            <a:lvl8pPr lvl="7" rtl="0">
              <a:buNone/>
              <a:defRPr sz="800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8pPr>
            <a:lvl9pPr lvl="8" rtl="0">
              <a:buNone/>
              <a:defRPr sz="800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5" name="Google Shape;45;p8"/>
          <p:cNvSpPr txBox="1">
            <a:spLocks noGrp="1"/>
          </p:cNvSpPr>
          <p:nvPr>
            <p:ph type="body" idx="2"/>
          </p:nvPr>
        </p:nvSpPr>
        <p:spPr>
          <a:xfrm>
            <a:off x="6041575" y="1017700"/>
            <a:ext cx="2791800" cy="3659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8"/>
          <p:cNvSpPr txBox="1">
            <a:spLocks noGrp="1"/>
          </p:cNvSpPr>
          <p:nvPr>
            <p:ph type="subTitle" idx="3"/>
          </p:nvPr>
        </p:nvSpPr>
        <p:spPr>
          <a:xfrm>
            <a:off x="6840000" y="0"/>
            <a:ext cx="1959900" cy="314100"/>
          </a:xfrm>
          <a:prstGeom prst="rect">
            <a:avLst/>
          </a:prstGeom>
        </p:spPr>
        <p:txBody>
          <a:bodyPr spcFirstLastPara="1" wrap="square" lIns="91425" tIns="91425" rIns="0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or Images 1:2">
  <p:cSld name="TITLE_4_1_1_1_3_1_1_1_1_1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9"/>
          <p:cNvSpPr txBox="1">
            <a:spLocks noGrp="1"/>
          </p:cNvSpPr>
          <p:nvPr>
            <p:ph type="body" idx="1"/>
          </p:nvPr>
        </p:nvSpPr>
        <p:spPr>
          <a:xfrm>
            <a:off x="310900" y="1017724"/>
            <a:ext cx="2790000" cy="3659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title"/>
          </p:nvPr>
        </p:nvSpPr>
        <p:spPr>
          <a:xfrm>
            <a:off x="310900" y="313512"/>
            <a:ext cx="8521200" cy="69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sldNum" idx="12"/>
          </p:nvPr>
        </p:nvSpPr>
        <p:spPr>
          <a:xfrm>
            <a:off x="8832200" y="4829300"/>
            <a:ext cx="311700" cy="3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 sz="800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1pPr>
            <a:lvl2pPr lvl="1" rtl="0">
              <a:buNone/>
              <a:defRPr sz="800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2pPr>
            <a:lvl3pPr lvl="2" rtl="0">
              <a:buNone/>
              <a:defRPr sz="800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3pPr>
            <a:lvl4pPr lvl="3" rtl="0">
              <a:buNone/>
              <a:defRPr sz="800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4pPr>
            <a:lvl5pPr lvl="4" rtl="0">
              <a:buNone/>
              <a:defRPr sz="800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5pPr>
            <a:lvl6pPr lvl="5" rtl="0">
              <a:buNone/>
              <a:defRPr sz="800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6pPr>
            <a:lvl7pPr lvl="6" rtl="0">
              <a:buNone/>
              <a:defRPr sz="800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7pPr>
            <a:lvl8pPr lvl="7" rtl="0">
              <a:buNone/>
              <a:defRPr sz="800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8pPr>
            <a:lvl9pPr lvl="8" rtl="0">
              <a:buNone/>
              <a:defRPr sz="800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body" idx="2"/>
          </p:nvPr>
        </p:nvSpPr>
        <p:spPr>
          <a:xfrm>
            <a:off x="3253475" y="1017700"/>
            <a:ext cx="5579400" cy="3659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subTitle" idx="3"/>
          </p:nvPr>
        </p:nvSpPr>
        <p:spPr>
          <a:xfrm>
            <a:off x="6840000" y="0"/>
            <a:ext cx="1959900" cy="314100"/>
          </a:xfrm>
          <a:prstGeom prst="rect">
            <a:avLst/>
          </a:prstGeom>
        </p:spPr>
        <p:txBody>
          <a:bodyPr spcFirstLastPara="1" wrap="square" lIns="91425" tIns="91425" rIns="0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or Images 1:1:1">
  <p:cSld name="TITLE_4_1_1_1_3_1_1_1_1_1_1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0"/>
          <p:cNvSpPr txBox="1">
            <a:spLocks noGrp="1"/>
          </p:cNvSpPr>
          <p:nvPr>
            <p:ph type="body" idx="1"/>
          </p:nvPr>
        </p:nvSpPr>
        <p:spPr>
          <a:xfrm>
            <a:off x="310900" y="1017724"/>
            <a:ext cx="2700000" cy="3659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5" name="Google Shape;55;p10"/>
          <p:cNvSpPr txBox="1">
            <a:spLocks noGrp="1"/>
          </p:cNvSpPr>
          <p:nvPr>
            <p:ph type="title"/>
          </p:nvPr>
        </p:nvSpPr>
        <p:spPr>
          <a:xfrm>
            <a:off x="310900" y="313512"/>
            <a:ext cx="8521200" cy="69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0"/>
          <p:cNvSpPr txBox="1">
            <a:spLocks noGrp="1"/>
          </p:cNvSpPr>
          <p:nvPr>
            <p:ph type="sldNum" idx="12"/>
          </p:nvPr>
        </p:nvSpPr>
        <p:spPr>
          <a:xfrm>
            <a:off x="8832200" y="4829300"/>
            <a:ext cx="311700" cy="3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 sz="800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1pPr>
            <a:lvl2pPr lvl="1" rtl="0">
              <a:buNone/>
              <a:defRPr sz="800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2pPr>
            <a:lvl3pPr lvl="2" rtl="0">
              <a:buNone/>
              <a:defRPr sz="800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3pPr>
            <a:lvl4pPr lvl="3" rtl="0">
              <a:buNone/>
              <a:defRPr sz="800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4pPr>
            <a:lvl5pPr lvl="4" rtl="0">
              <a:buNone/>
              <a:defRPr sz="800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5pPr>
            <a:lvl6pPr lvl="5" rtl="0">
              <a:buNone/>
              <a:defRPr sz="800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6pPr>
            <a:lvl7pPr lvl="6" rtl="0">
              <a:buNone/>
              <a:defRPr sz="800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7pPr>
            <a:lvl8pPr lvl="7" rtl="0">
              <a:buNone/>
              <a:defRPr sz="800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8pPr>
            <a:lvl9pPr lvl="8" rtl="0">
              <a:buNone/>
              <a:defRPr sz="800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" name="Google Shape;57;p10"/>
          <p:cNvSpPr txBox="1">
            <a:spLocks noGrp="1"/>
          </p:cNvSpPr>
          <p:nvPr>
            <p:ph type="body" idx="2"/>
          </p:nvPr>
        </p:nvSpPr>
        <p:spPr>
          <a:xfrm>
            <a:off x="3253475" y="1017700"/>
            <a:ext cx="2700000" cy="3659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10"/>
          <p:cNvSpPr txBox="1">
            <a:spLocks noGrp="1"/>
          </p:cNvSpPr>
          <p:nvPr>
            <p:ph type="subTitle" idx="3"/>
          </p:nvPr>
        </p:nvSpPr>
        <p:spPr>
          <a:xfrm>
            <a:off x="6840000" y="0"/>
            <a:ext cx="1959900" cy="314100"/>
          </a:xfrm>
          <a:prstGeom prst="rect">
            <a:avLst/>
          </a:prstGeom>
        </p:spPr>
        <p:txBody>
          <a:bodyPr spcFirstLastPara="1" wrap="square" lIns="91425" tIns="91425" rIns="0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0"/>
          <p:cNvSpPr txBox="1">
            <a:spLocks noGrp="1"/>
          </p:cNvSpPr>
          <p:nvPr>
            <p:ph type="body" idx="4"/>
          </p:nvPr>
        </p:nvSpPr>
        <p:spPr>
          <a:xfrm>
            <a:off x="6149075" y="1017700"/>
            <a:ext cx="2700000" cy="3659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0900" y="310900"/>
            <a:ext cx="8521500" cy="7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Quicksand"/>
              <a:buNone/>
              <a:defRPr sz="2800" b="1">
                <a:solidFill>
                  <a:schemeClr val="accent6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0900" y="1017725"/>
            <a:ext cx="8521500" cy="38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icksand"/>
              <a:buChar char="●"/>
              <a:defRPr sz="18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Char char="○"/>
              <a:def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Char char="■"/>
              <a:def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Char char="●"/>
              <a:def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Char char="○"/>
              <a:def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Char char="■"/>
              <a:def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Char char="●"/>
              <a:def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Char char="○"/>
              <a:def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Quicksand"/>
              <a:buChar char="■"/>
              <a:def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832200" y="4829300"/>
            <a:ext cx="311700" cy="3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 sz="800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1pPr>
            <a:lvl2pPr lvl="1" algn="ctr" rtl="0">
              <a:buNone/>
              <a:defRPr sz="800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2pPr>
            <a:lvl3pPr lvl="2" algn="ctr" rtl="0">
              <a:buNone/>
              <a:defRPr sz="800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3pPr>
            <a:lvl4pPr lvl="3" algn="ctr" rtl="0">
              <a:buNone/>
              <a:defRPr sz="800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4pPr>
            <a:lvl5pPr lvl="4" algn="ctr" rtl="0">
              <a:buNone/>
              <a:defRPr sz="800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5pPr>
            <a:lvl6pPr lvl="5" algn="ctr" rtl="0">
              <a:buNone/>
              <a:defRPr sz="800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6pPr>
            <a:lvl7pPr lvl="6" algn="ctr" rtl="0">
              <a:buNone/>
              <a:defRPr sz="800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7pPr>
            <a:lvl8pPr lvl="7" algn="ctr" rtl="0">
              <a:buNone/>
              <a:defRPr sz="800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8pPr>
            <a:lvl9pPr lvl="8" algn="ctr" rtl="0">
              <a:buNone/>
              <a:defRPr sz="800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196">
          <p15:clr>
            <a:srgbClr val="EA4335"/>
          </p15:clr>
        </p15:guide>
        <p15:guide id="2" orient="horz" pos="196">
          <p15:clr>
            <a:srgbClr val="EA4335"/>
          </p15:clr>
        </p15:guide>
        <p15:guide id="3" orient="horz" pos="641">
          <p15:clr>
            <a:srgbClr val="EA4335"/>
          </p15:clr>
        </p15:guide>
        <p15:guide id="4" pos="2776">
          <p15:clr>
            <a:srgbClr val="EA4335"/>
          </p15:clr>
        </p15:guide>
        <p15:guide id="5" orient="horz" pos="812">
          <p15:clr>
            <a:srgbClr val="EA4335"/>
          </p15:clr>
        </p15:guide>
        <p15:guide id="6" pos="2984">
          <p15:clr>
            <a:srgbClr val="EA4335"/>
          </p15:clr>
        </p15:guide>
        <p15:guide id="7" pos="5564">
          <p15:clr>
            <a:srgbClr val="EA4335"/>
          </p15:clr>
        </p15:guide>
        <p15:guide id="8" orient="horz" pos="2592">
          <p15:clr>
            <a:srgbClr val="EA4335"/>
          </p15:clr>
        </p15:guide>
        <p15:guide id="9" pos="2448">
          <p15:clr>
            <a:srgbClr val="EA4335"/>
          </p15:clr>
        </p15:guide>
        <p15:guide id="10" pos="3312">
          <p15:clr>
            <a:srgbClr val="EA4335"/>
          </p15:clr>
        </p15:guide>
        <p15:guide id="11" orient="horz" pos="3041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3.png"/><Relationship Id="rId7" Type="http://schemas.openxmlformats.org/officeDocument/2006/relationships/image" Target="../media/image10.pn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11" Type="http://schemas.openxmlformats.org/officeDocument/2006/relationships/image" Target="../media/image13.png"/><Relationship Id="rId5" Type="http://schemas.openxmlformats.org/officeDocument/2006/relationships/image" Target="../media/image8.png"/><Relationship Id="rId10" Type="http://schemas.openxmlformats.org/officeDocument/2006/relationships/image" Target="../media/image12.png"/><Relationship Id="rId4" Type="http://schemas.openxmlformats.org/officeDocument/2006/relationships/image" Target="../media/image7.png"/><Relationship Id="rId9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2"/>
          <p:cNvSpPr txBox="1">
            <a:spLocks noGrp="1"/>
          </p:cNvSpPr>
          <p:nvPr>
            <p:ph type="title"/>
          </p:nvPr>
        </p:nvSpPr>
        <p:spPr>
          <a:xfrm>
            <a:off x="526875" y="576775"/>
            <a:ext cx="8095800" cy="20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>
                <a:latin typeface="思源黑体 CN" panose="020B0500000000000000" pitchFamily="34" charset="-122"/>
                <a:ea typeface="思源黑体 CN" panose="020B0500000000000000" pitchFamily="34" charset="-122"/>
              </a:rPr>
              <a:t>第一课</a:t>
            </a:r>
            <a:r>
              <a:rPr lang="en-US" altLang="zh-CN" dirty="0">
                <a:latin typeface="思源黑体 CN" panose="020B0500000000000000" pitchFamily="34" charset="-122"/>
                <a:ea typeface="思源黑体 CN" panose="020B0500000000000000" pitchFamily="34" charset="-122"/>
              </a:rPr>
              <a:t>:</a:t>
            </a:r>
            <a:r>
              <a:rPr lang="zh-CN" altLang="en-US" dirty="0">
                <a:latin typeface="思源黑体 CN" panose="020B0500000000000000" pitchFamily="34" charset="-122"/>
                <a:ea typeface="思源黑体 CN" panose="020B0500000000000000" pitchFamily="34" charset="-122"/>
              </a:rPr>
              <a:t>我们课堂上的科技</a:t>
            </a:r>
            <a:endParaRPr lang="en-US" dirty="0">
              <a:latin typeface="思源黑体 CN" panose="020B0500000000000000" pitchFamily="34" charset="-122"/>
              <a:ea typeface="思源黑体 CN" panose="020B0500000000000000" pitchFamily="34" charset="-122"/>
            </a:endParaRPr>
          </a:p>
        </p:txBody>
      </p:sp>
      <p:sp>
        <p:nvSpPr>
          <p:cNvPr id="69" name="Google Shape;69;p12"/>
          <p:cNvSpPr txBox="1">
            <a:spLocks noGrp="1"/>
          </p:cNvSpPr>
          <p:nvPr>
            <p:ph type="subTitle" idx="2"/>
          </p:nvPr>
        </p:nvSpPr>
        <p:spPr>
          <a:xfrm>
            <a:off x="532725" y="2665400"/>
            <a:ext cx="8095800" cy="73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zh-CN" altLang="en-US" dirty="0">
                <a:latin typeface="思源黑体 CN" panose="020B0500000000000000" pitchFamily="34" charset="-122"/>
                <a:ea typeface="思源黑体 CN" panose="020B0500000000000000" pitchFamily="34" charset="-122"/>
              </a:rPr>
              <a:t>第一年</a:t>
            </a:r>
            <a:r>
              <a:rPr lang="en-US" altLang="zh-CN" dirty="0">
                <a:latin typeface="思源黑体 CN" panose="020B0500000000000000" pitchFamily="34" charset="-122"/>
                <a:ea typeface="思源黑体 CN" panose="020B0500000000000000" pitchFamily="34" charset="-122"/>
              </a:rPr>
              <a:t>-</a:t>
            </a:r>
            <a:r>
              <a:rPr lang="zh-CN" altLang="en-US" dirty="0">
                <a:latin typeface="思源黑体 CN" panose="020B0500000000000000" pitchFamily="34" charset="-122"/>
                <a:ea typeface="思源黑体 CN" panose="020B0500000000000000" pitchFamily="34" charset="-122"/>
              </a:rPr>
              <a:t>计算系统和网络</a:t>
            </a:r>
            <a:r>
              <a:rPr lang="en-US" altLang="zh-CN" dirty="0">
                <a:latin typeface="思源黑体 CN" panose="020B0500000000000000" pitchFamily="34" charset="-122"/>
                <a:ea typeface="思源黑体 CN" panose="020B0500000000000000" pitchFamily="34" charset="-122"/>
              </a:rPr>
              <a:t>-</a:t>
            </a:r>
            <a:r>
              <a:rPr lang="zh-CN" altLang="en-US" dirty="0">
                <a:latin typeface="思源黑体 CN" panose="020B0500000000000000" pitchFamily="34" charset="-122"/>
                <a:ea typeface="思源黑体 CN" panose="020B0500000000000000" pitchFamily="34" charset="-122"/>
              </a:rPr>
              <a:t>我们身边的科技</a:t>
            </a:r>
            <a:endParaRPr dirty="0">
              <a:latin typeface="思源黑体 CN" panose="020B0500000000000000" pitchFamily="34" charset="-122"/>
              <a:ea typeface="思源黑体 CN" panose="020B0500000000000000" pitchFamily="34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1"/>
          <p:cNvSpPr txBox="1"/>
          <p:nvPr/>
        </p:nvSpPr>
        <p:spPr>
          <a:xfrm>
            <a:off x="310900" y="1170124"/>
            <a:ext cx="4770766" cy="365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Quicksand"/>
              <a:buChar char="●"/>
            </a:pPr>
            <a:r>
              <a:rPr lang="zh-CN" altLang="en-US" sz="1800" dirty="0">
                <a:solidFill>
                  <a:schemeClr val="dk1"/>
                </a:solidFill>
                <a:latin typeface="思源黑体 CN" panose="020B0500000000000000" pitchFamily="34" charset="-122"/>
                <a:ea typeface="思源黑体 CN" panose="020B0500000000000000" pitchFamily="34" charset="-122"/>
                <a:cs typeface="Quicksand"/>
                <a:sym typeface="Quicksand"/>
              </a:rPr>
              <a:t>我可以把科技解释为帮助我们的东西</a:t>
            </a:r>
            <a:endParaRPr lang="en-US" altLang="zh-CN" sz="1800" dirty="0">
              <a:solidFill>
                <a:schemeClr val="dk1"/>
              </a:solidFill>
              <a:latin typeface="思源黑体 CN" panose="020B0500000000000000" pitchFamily="34" charset="-122"/>
              <a:ea typeface="思源黑体 CN" panose="020B0500000000000000" pitchFamily="34" charset="-122"/>
              <a:cs typeface="Quicksand"/>
              <a:sym typeface="Quicksand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Quicksand"/>
              <a:buChar char="●"/>
            </a:pPr>
            <a:r>
              <a:rPr lang="zh-CN" altLang="en-US" sz="1800" dirty="0">
                <a:solidFill>
                  <a:schemeClr val="dk1"/>
                </a:solidFill>
                <a:latin typeface="思源黑体 CN" panose="020B0500000000000000" pitchFamily="34" charset="-122"/>
                <a:ea typeface="思源黑体 CN" panose="020B0500000000000000" pitchFamily="34" charset="-122"/>
                <a:cs typeface="Quicksand"/>
                <a:sym typeface="Quicksand"/>
              </a:rPr>
              <a:t>我可以在教室里找到科技的例子</a:t>
            </a:r>
            <a:endParaRPr lang="en-US" altLang="zh-CN" sz="1800" dirty="0">
              <a:solidFill>
                <a:schemeClr val="dk1"/>
              </a:solidFill>
              <a:latin typeface="思源黑体 CN" panose="020B0500000000000000" pitchFamily="34" charset="-122"/>
              <a:ea typeface="思源黑体 CN" panose="020B0500000000000000" pitchFamily="34" charset="-122"/>
              <a:cs typeface="Quicksand"/>
              <a:sym typeface="Quicksand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Quicksand"/>
              <a:buChar char="●"/>
            </a:pPr>
            <a:r>
              <a:rPr lang="zh-CN" altLang="en-US" sz="1800" dirty="0">
                <a:solidFill>
                  <a:schemeClr val="dk1"/>
                </a:solidFill>
                <a:latin typeface="思源黑体 CN" panose="020B0500000000000000" pitchFamily="34" charset="-122"/>
                <a:ea typeface="思源黑体 CN" panose="020B0500000000000000" pitchFamily="34" charset="-122"/>
                <a:cs typeface="Quicksand"/>
                <a:sym typeface="Quicksand"/>
              </a:rPr>
              <a:t>我可以解释这项技术是如何帮助我们的</a:t>
            </a:r>
            <a:endParaRPr sz="1800" dirty="0">
              <a:solidFill>
                <a:schemeClr val="dk1"/>
              </a:solidFill>
              <a:latin typeface="思源黑体 CN" panose="020B0500000000000000" pitchFamily="34" charset="-122"/>
              <a:ea typeface="思源黑体 CN" panose="020B0500000000000000" pitchFamily="34" charset="-122"/>
              <a:cs typeface="Quicksand"/>
              <a:sym typeface="Quicksand"/>
            </a:endParaRPr>
          </a:p>
        </p:txBody>
      </p:sp>
      <p:sp>
        <p:nvSpPr>
          <p:cNvPr id="162" name="Google Shape;162;p21"/>
          <p:cNvSpPr txBox="1">
            <a:spLocks noGrp="1"/>
          </p:cNvSpPr>
          <p:nvPr>
            <p:ph type="title"/>
          </p:nvPr>
        </p:nvSpPr>
        <p:spPr>
          <a:xfrm>
            <a:off x="310900" y="313512"/>
            <a:ext cx="8521200" cy="69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>
                <a:latin typeface="思源黑体 CN" panose="020B0500000000000000" pitchFamily="34" charset="-122"/>
                <a:ea typeface="思源黑体 CN" panose="020B0500000000000000" pitchFamily="34" charset="-122"/>
              </a:rPr>
              <a:t>你有多棒？（从</a:t>
            </a:r>
            <a:r>
              <a:rPr lang="en-US" altLang="zh-CN" dirty="0">
                <a:latin typeface="思源黑体 CN" panose="020B0500000000000000" pitchFamily="34" charset="-122"/>
                <a:ea typeface="思源黑体 CN" panose="020B0500000000000000" pitchFamily="34" charset="-122"/>
              </a:rPr>
              <a:t>1</a:t>
            </a:r>
            <a:r>
              <a:rPr lang="zh-CN" altLang="en-US" dirty="0">
                <a:latin typeface="思源黑体 CN" panose="020B0500000000000000" pitchFamily="34" charset="-122"/>
                <a:ea typeface="思源黑体 CN" panose="020B0500000000000000" pitchFamily="34" charset="-122"/>
              </a:rPr>
              <a:t>到</a:t>
            </a:r>
            <a:r>
              <a:rPr lang="en-US" altLang="zh-CN" dirty="0">
                <a:latin typeface="思源黑体 CN" panose="020B0500000000000000" pitchFamily="34" charset="-122"/>
                <a:ea typeface="思源黑体 CN" panose="020B0500000000000000" pitchFamily="34" charset="-122"/>
              </a:rPr>
              <a:t>3</a:t>
            </a:r>
            <a:r>
              <a:rPr lang="zh-CN" altLang="en-US" dirty="0">
                <a:latin typeface="思源黑体 CN" panose="020B0500000000000000" pitchFamily="34" charset="-122"/>
                <a:ea typeface="思源黑体 CN" panose="020B0500000000000000" pitchFamily="34" charset="-122"/>
              </a:rPr>
              <a:t>）</a:t>
            </a:r>
            <a:endParaRPr dirty="0">
              <a:latin typeface="思源黑体 CN" panose="020B0500000000000000" pitchFamily="34" charset="-122"/>
              <a:ea typeface="思源黑体 CN" panose="020B0500000000000000" pitchFamily="34" charset="-122"/>
            </a:endParaRPr>
          </a:p>
        </p:txBody>
      </p:sp>
      <p:sp>
        <p:nvSpPr>
          <p:cNvPr id="163" name="Google Shape;163;p21"/>
          <p:cNvSpPr txBox="1">
            <a:spLocks noGrp="1"/>
          </p:cNvSpPr>
          <p:nvPr>
            <p:ph type="sldNum" idx="12"/>
          </p:nvPr>
        </p:nvSpPr>
        <p:spPr>
          <a:xfrm>
            <a:off x="8832200" y="4829300"/>
            <a:ext cx="311700" cy="3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思源黑体 CN" panose="020B0500000000000000" pitchFamily="34" charset="-122"/>
                <a:ea typeface="思源黑体 CN" panose="020B0500000000000000" pitchFamily="34" charset="-122"/>
              </a:rPr>
              <a:t>10</a:t>
            </a:fld>
            <a:endParaRPr>
              <a:latin typeface="思源黑体 CN" panose="020B0500000000000000" pitchFamily="34" charset="-122"/>
              <a:ea typeface="思源黑体 CN" panose="020B0500000000000000" pitchFamily="34" charset="-122"/>
            </a:endParaRPr>
          </a:p>
        </p:txBody>
      </p:sp>
      <p:sp>
        <p:nvSpPr>
          <p:cNvPr id="164" name="Google Shape;164;p21"/>
          <p:cNvSpPr txBox="1">
            <a:spLocks noGrp="1"/>
          </p:cNvSpPr>
          <p:nvPr>
            <p:ph type="subTitle" idx="3"/>
          </p:nvPr>
        </p:nvSpPr>
        <p:spPr>
          <a:xfrm>
            <a:off x="6840000" y="0"/>
            <a:ext cx="1959900" cy="314100"/>
          </a:xfrm>
          <a:prstGeom prst="rect">
            <a:avLst/>
          </a:prstGeom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>
                <a:latin typeface="思源黑体 CN" panose="020B0500000000000000" pitchFamily="34" charset="-122"/>
                <a:ea typeface="思源黑体 CN" panose="020B0500000000000000" pitchFamily="34" charset="-122"/>
              </a:rPr>
              <a:t>评价</a:t>
            </a:r>
            <a:endParaRPr dirty="0">
              <a:latin typeface="思源黑体 CN" panose="020B0500000000000000" pitchFamily="34" charset="-122"/>
              <a:ea typeface="思源黑体 CN" panose="020B0500000000000000" pitchFamily="34" charset="-122"/>
            </a:endParaRPr>
          </a:p>
        </p:txBody>
      </p:sp>
      <p:sp>
        <p:nvSpPr>
          <p:cNvPr id="165" name="Google Shape;165;p21"/>
          <p:cNvSpPr txBox="1"/>
          <p:nvPr/>
        </p:nvSpPr>
        <p:spPr>
          <a:xfrm>
            <a:off x="6185600" y="1292600"/>
            <a:ext cx="1904100" cy="4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 dirty="0">
                <a:solidFill>
                  <a:schemeClr val="dk1"/>
                </a:solidFill>
                <a:latin typeface="思源黑体 CN" panose="020B0500000000000000" pitchFamily="34" charset="-122"/>
                <a:ea typeface="思源黑体 CN" panose="020B0500000000000000" pitchFamily="34" charset="-122"/>
                <a:cs typeface="Quicksand"/>
                <a:sym typeface="Quicksand"/>
              </a:rPr>
              <a:t>3 = </a:t>
            </a:r>
            <a:r>
              <a:rPr lang="zh-CN" altLang="en-US" sz="1500" b="1" dirty="0">
                <a:solidFill>
                  <a:schemeClr val="dk1"/>
                </a:solidFill>
                <a:latin typeface="思源黑体 CN" panose="020B0500000000000000" pitchFamily="34" charset="-122"/>
                <a:ea typeface="思源黑体 CN" panose="020B0500000000000000" pitchFamily="34" charset="-122"/>
                <a:cs typeface="Quicksand"/>
                <a:sym typeface="Quicksand"/>
              </a:rPr>
              <a:t>非常棒</a:t>
            </a:r>
            <a:endParaRPr sz="1500" b="1" dirty="0">
              <a:solidFill>
                <a:schemeClr val="dk1"/>
              </a:solidFill>
              <a:latin typeface="思源黑体 CN" panose="020B0500000000000000" pitchFamily="34" charset="-122"/>
              <a:ea typeface="思源黑体 CN" panose="020B0500000000000000" pitchFamily="34" charset="-122"/>
              <a:cs typeface="Quicksand"/>
              <a:sym typeface="Quicksand"/>
            </a:endParaRPr>
          </a:p>
        </p:txBody>
      </p:sp>
      <p:sp>
        <p:nvSpPr>
          <p:cNvPr id="166" name="Google Shape;166;p21"/>
          <p:cNvSpPr txBox="1"/>
          <p:nvPr/>
        </p:nvSpPr>
        <p:spPr>
          <a:xfrm>
            <a:off x="6263000" y="3414350"/>
            <a:ext cx="1904100" cy="4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 dirty="0">
                <a:solidFill>
                  <a:schemeClr val="dk1"/>
                </a:solidFill>
                <a:latin typeface="思源黑体 CN" panose="020B0500000000000000" pitchFamily="34" charset="-122"/>
                <a:ea typeface="思源黑体 CN" panose="020B0500000000000000" pitchFamily="34" charset="-122"/>
                <a:cs typeface="Quicksand"/>
                <a:sym typeface="Quicksand"/>
              </a:rPr>
              <a:t>1 = </a:t>
            </a:r>
            <a:r>
              <a:rPr lang="zh-CN" altLang="en-US" sz="1500" b="1" dirty="0">
                <a:solidFill>
                  <a:schemeClr val="dk1"/>
                </a:solidFill>
                <a:latin typeface="思源黑体 CN" panose="020B0500000000000000" pitchFamily="34" charset="-122"/>
                <a:ea typeface="思源黑体 CN" panose="020B0500000000000000" pitchFamily="34" charset="-122"/>
                <a:cs typeface="Quicksand"/>
                <a:sym typeface="Quicksand"/>
              </a:rPr>
              <a:t>不太行</a:t>
            </a:r>
            <a:endParaRPr sz="1500" b="1" dirty="0">
              <a:solidFill>
                <a:schemeClr val="dk1"/>
              </a:solidFill>
              <a:latin typeface="思源黑体 CN" panose="020B0500000000000000" pitchFamily="34" charset="-122"/>
              <a:ea typeface="思源黑体 CN" panose="020B0500000000000000" pitchFamily="34" charset="-122"/>
              <a:cs typeface="Quicksand"/>
              <a:sym typeface="Quicksand"/>
            </a:endParaRPr>
          </a:p>
        </p:txBody>
      </p:sp>
      <p:pic>
        <p:nvPicPr>
          <p:cNvPr id="167" name="Google Shape;16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8224" y="1131670"/>
            <a:ext cx="485775" cy="79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7981799" y="2192558"/>
            <a:ext cx="485775" cy="79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8032624" y="3253433"/>
            <a:ext cx="485775" cy="796725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1"/>
          <p:cNvSpPr txBox="1"/>
          <p:nvPr/>
        </p:nvSpPr>
        <p:spPr>
          <a:xfrm>
            <a:off x="6185600" y="2347550"/>
            <a:ext cx="1448100" cy="4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 dirty="0">
                <a:latin typeface="思源黑体 CN" panose="020B0500000000000000" pitchFamily="34" charset="-122"/>
                <a:ea typeface="思源黑体 CN" panose="020B0500000000000000" pitchFamily="34" charset="-122"/>
                <a:cs typeface="Quicksand"/>
                <a:sym typeface="Quicksand"/>
              </a:rPr>
              <a:t>2 = </a:t>
            </a:r>
            <a:r>
              <a:rPr lang="zh-CN" altLang="en-US" sz="1500" b="1" dirty="0">
                <a:latin typeface="思源黑体 CN" panose="020B0500000000000000" pitchFamily="34" charset="-122"/>
                <a:ea typeface="思源黑体 CN" panose="020B0500000000000000" pitchFamily="34" charset="-122"/>
                <a:cs typeface="Quicksand"/>
                <a:sym typeface="Quicksand"/>
              </a:rPr>
              <a:t>加把劲</a:t>
            </a:r>
            <a:r>
              <a:rPr lang="en" sz="1500" b="1" dirty="0">
                <a:solidFill>
                  <a:srgbClr val="5B5BA5"/>
                </a:solidFill>
                <a:latin typeface="思源黑体 CN" panose="020B0500000000000000" pitchFamily="34" charset="-122"/>
                <a:ea typeface="思源黑体 CN" panose="020B0500000000000000" pitchFamily="34" charset="-122"/>
                <a:cs typeface="Quicksand"/>
                <a:sym typeface="Quicksand"/>
              </a:rPr>
              <a:t> </a:t>
            </a:r>
            <a:endParaRPr sz="1500" b="1" dirty="0">
              <a:solidFill>
                <a:srgbClr val="5B5BA5"/>
              </a:solidFill>
              <a:latin typeface="思源黑体 CN" panose="020B0500000000000000" pitchFamily="34" charset="-122"/>
              <a:ea typeface="思源黑体 CN" panose="020B0500000000000000" pitchFamily="34" charset="-122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2"/>
          <p:cNvSpPr txBox="1">
            <a:spLocks noGrp="1"/>
          </p:cNvSpPr>
          <p:nvPr>
            <p:ph type="body" idx="1"/>
          </p:nvPr>
        </p:nvSpPr>
        <p:spPr>
          <a:xfrm>
            <a:off x="310900" y="1017724"/>
            <a:ext cx="4096500" cy="365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b="1" dirty="0">
                <a:latin typeface="思源黑体 CN" panose="020B0500000000000000" pitchFamily="34" charset="-122"/>
                <a:ea typeface="思源黑体 CN" panose="020B0500000000000000" pitchFamily="34" charset="-122"/>
              </a:rPr>
              <a:t>在这节课中，你</a:t>
            </a:r>
            <a:r>
              <a:rPr lang="en-US" altLang="zh-CN" b="1" dirty="0">
                <a:latin typeface="思源黑体 CN" panose="020B0500000000000000" pitchFamily="34" charset="-122"/>
                <a:ea typeface="思源黑体 CN" panose="020B0500000000000000" pitchFamily="34" charset="-122"/>
              </a:rPr>
              <a:t>…..</a:t>
            </a:r>
            <a:endParaRPr b="1" dirty="0">
              <a:latin typeface="思源黑体 CN" panose="020B0500000000000000" pitchFamily="34" charset="-122"/>
              <a:ea typeface="思源黑体 CN" panose="020B0500000000000000" pitchFamily="34" charset="-122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zh-CN" altLang="en-US" dirty="0">
                <a:latin typeface="思源黑体 CN" panose="020B0500000000000000" pitchFamily="34" charset="-122"/>
                <a:ea typeface="思源黑体 CN" panose="020B0500000000000000" pitchFamily="34" charset="-122"/>
              </a:rPr>
              <a:t>学会了</a:t>
            </a:r>
            <a:r>
              <a:rPr lang="zh-CN" altLang="en-US" b="1" dirty="0">
                <a:latin typeface="思源黑体 CN" panose="020B0500000000000000" pitchFamily="34" charset="-122"/>
                <a:ea typeface="思源黑体 CN" panose="020B0500000000000000" pitchFamily="34" charset="-122"/>
              </a:rPr>
              <a:t>科技</a:t>
            </a:r>
            <a:r>
              <a:rPr lang="zh-CN" altLang="en-US" dirty="0">
                <a:latin typeface="思源黑体 CN" panose="020B0500000000000000" pitchFamily="34" charset="-122"/>
                <a:ea typeface="思源黑体 CN" panose="020B0500000000000000" pitchFamily="34" charset="-122"/>
              </a:rPr>
              <a:t>这个词的含义</a:t>
            </a:r>
            <a:endParaRPr lang="en-US" altLang="zh-CN" dirty="0">
              <a:latin typeface="思源黑体 CN" panose="020B0500000000000000" pitchFamily="34" charset="-122"/>
              <a:ea typeface="思源黑体 CN" panose="020B0500000000000000" pitchFamily="34" charset="-122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zh-CN" altLang="en-US" dirty="0">
                <a:latin typeface="思源黑体 CN" panose="020B0500000000000000" pitchFamily="34" charset="-122"/>
                <a:ea typeface="思源黑体 CN" panose="020B0500000000000000" pitchFamily="34" charset="-122"/>
              </a:rPr>
              <a:t>在我们的课堂上发现了</a:t>
            </a:r>
            <a:r>
              <a:rPr lang="zh-CN" altLang="en-US" b="1" dirty="0">
                <a:latin typeface="思源黑体 CN" panose="020B0500000000000000" pitchFamily="34" charset="-122"/>
                <a:ea typeface="思源黑体 CN" panose="020B0500000000000000" pitchFamily="34" charset="-122"/>
              </a:rPr>
              <a:t>科技</a:t>
            </a:r>
            <a:r>
              <a:rPr lang="zh-CN" altLang="en-US" dirty="0">
                <a:latin typeface="思源黑体 CN" panose="020B0500000000000000" pitchFamily="34" charset="-122"/>
                <a:ea typeface="思源黑体 CN" panose="020B0500000000000000" pitchFamily="34" charset="-122"/>
              </a:rPr>
              <a:t>的例子</a:t>
            </a:r>
            <a:endParaRPr dirty="0">
              <a:latin typeface="思源黑体 CN" panose="020B0500000000000000" pitchFamily="34" charset="-122"/>
              <a:ea typeface="思源黑体 CN" panose="020B0500000000000000" pitchFamily="34" charset="-122"/>
            </a:endParaRPr>
          </a:p>
        </p:txBody>
      </p:sp>
      <p:sp>
        <p:nvSpPr>
          <p:cNvPr id="176" name="Google Shape;176;p22"/>
          <p:cNvSpPr txBox="1">
            <a:spLocks noGrp="1"/>
          </p:cNvSpPr>
          <p:nvPr>
            <p:ph type="title"/>
          </p:nvPr>
        </p:nvSpPr>
        <p:spPr>
          <a:xfrm>
            <a:off x="310900" y="313512"/>
            <a:ext cx="8521200" cy="69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>
                <a:latin typeface="思源黑体 CN" panose="020B0500000000000000" pitchFamily="34" charset="-122"/>
                <a:ea typeface="思源黑体 CN" panose="020B0500000000000000" pitchFamily="34" charset="-122"/>
              </a:rPr>
              <a:t>下节课</a:t>
            </a:r>
            <a:endParaRPr dirty="0">
              <a:latin typeface="思源黑体 CN" panose="020B0500000000000000" pitchFamily="34" charset="-122"/>
              <a:ea typeface="思源黑体 CN" panose="020B0500000000000000" pitchFamily="34" charset="-122"/>
            </a:endParaRPr>
          </a:p>
        </p:txBody>
      </p:sp>
      <p:sp>
        <p:nvSpPr>
          <p:cNvPr id="177" name="Google Shape;177;p22"/>
          <p:cNvSpPr txBox="1">
            <a:spLocks noGrp="1"/>
          </p:cNvSpPr>
          <p:nvPr>
            <p:ph type="sldNum" idx="12"/>
          </p:nvPr>
        </p:nvSpPr>
        <p:spPr>
          <a:xfrm>
            <a:off x="8832200" y="4829300"/>
            <a:ext cx="311700" cy="3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思源黑体 CN" panose="020B0500000000000000" pitchFamily="34" charset="-122"/>
                <a:ea typeface="思源黑体 CN" panose="020B0500000000000000" pitchFamily="34" charset="-122"/>
              </a:rPr>
              <a:t>11</a:t>
            </a:fld>
            <a:endParaRPr>
              <a:latin typeface="思源黑体 CN" panose="020B0500000000000000" pitchFamily="34" charset="-122"/>
              <a:ea typeface="思源黑体 CN" panose="020B0500000000000000" pitchFamily="34" charset="-122"/>
            </a:endParaRPr>
          </a:p>
        </p:txBody>
      </p:sp>
      <p:sp>
        <p:nvSpPr>
          <p:cNvPr id="178" name="Google Shape;178;p22"/>
          <p:cNvSpPr txBox="1">
            <a:spLocks noGrp="1"/>
          </p:cNvSpPr>
          <p:nvPr>
            <p:ph type="body" idx="2"/>
          </p:nvPr>
        </p:nvSpPr>
        <p:spPr>
          <a:xfrm>
            <a:off x="4736600" y="1017700"/>
            <a:ext cx="4096500" cy="365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b="1" dirty="0">
                <a:latin typeface="思源黑体 CN" panose="020B0500000000000000" pitchFamily="34" charset="-122"/>
                <a:ea typeface="思源黑体 CN" panose="020B0500000000000000" pitchFamily="34" charset="-122"/>
              </a:rPr>
              <a:t>在下一课，你将</a:t>
            </a:r>
            <a:r>
              <a:rPr lang="en" b="1" dirty="0">
                <a:latin typeface="思源黑体 CN" panose="020B0500000000000000" pitchFamily="34" charset="-122"/>
                <a:ea typeface="思源黑体 CN" panose="020B0500000000000000" pitchFamily="34" charset="-122"/>
              </a:rPr>
              <a:t>…</a:t>
            </a:r>
            <a:endParaRPr b="1" dirty="0">
              <a:latin typeface="思源黑体 CN" panose="020B0500000000000000" pitchFamily="34" charset="-122"/>
              <a:ea typeface="思源黑体 CN" panose="020B0500000000000000" pitchFamily="34" charset="-122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zh-CN" altLang="en-US" dirty="0">
                <a:latin typeface="思源黑体 CN" panose="020B0500000000000000" pitchFamily="34" charset="-122"/>
                <a:ea typeface="思源黑体 CN" panose="020B0500000000000000" pitchFamily="34" charset="-122"/>
              </a:rPr>
              <a:t>学习如何使用科技并找到计算机的主要部件</a:t>
            </a:r>
            <a:endParaRPr dirty="0">
              <a:latin typeface="思源黑体 CN" panose="020B0500000000000000" pitchFamily="34" charset="-122"/>
              <a:ea typeface="思源黑体 CN" panose="020B0500000000000000" pitchFamily="34" charset="-122"/>
            </a:endParaRPr>
          </a:p>
        </p:txBody>
      </p:sp>
      <p:sp>
        <p:nvSpPr>
          <p:cNvPr id="179" name="Google Shape;179;p22"/>
          <p:cNvSpPr txBox="1">
            <a:spLocks noGrp="1"/>
          </p:cNvSpPr>
          <p:nvPr>
            <p:ph type="subTitle" idx="3"/>
          </p:nvPr>
        </p:nvSpPr>
        <p:spPr>
          <a:xfrm>
            <a:off x="6840000" y="0"/>
            <a:ext cx="1959900" cy="314100"/>
          </a:xfrm>
          <a:prstGeom prst="rect">
            <a:avLst/>
          </a:prstGeom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>
                <a:latin typeface="思源黑体 CN" panose="020B0500000000000000" pitchFamily="34" charset="-122"/>
                <a:ea typeface="思源黑体 CN" panose="020B0500000000000000" pitchFamily="34" charset="-122"/>
              </a:rPr>
              <a:t>总结</a:t>
            </a:r>
            <a:endParaRPr dirty="0">
              <a:latin typeface="思源黑体 CN" panose="020B0500000000000000" pitchFamily="34" charset="-122"/>
              <a:ea typeface="思源黑体 CN" panose="020B0500000000000000" pitchFamily="34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3"/>
          <p:cNvSpPr txBox="1">
            <a:spLocks noGrp="1"/>
          </p:cNvSpPr>
          <p:nvPr>
            <p:ph type="body" idx="1"/>
          </p:nvPr>
        </p:nvSpPr>
        <p:spPr>
          <a:xfrm>
            <a:off x="310900" y="1017725"/>
            <a:ext cx="8522100" cy="381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</a:pPr>
            <a:r>
              <a:rPr lang="zh-CN" altLang="en-US" dirty="0">
                <a:latin typeface="思源黑体 CN" panose="020B0500000000000000" pitchFamily="34" charset="-122"/>
                <a:ea typeface="思源黑体 CN" panose="020B0500000000000000" pitchFamily="34" charset="-122"/>
              </a:rPr>
              <a:t>课程目标</a:t>
            </a:r>
            <a:r>
              <a:rPr lang="en-US" altLang="zh-CN" dirty="0">
                <a:latin typeface="思源黑体 CN" panose="020B0500000000000000" pitchFamily="34" charset="-122"/>
                <a:ea typeface="思源黑体 CN" panose="020B0500000000000000" pitchFamily="34" charset="-122"/>
              </a:rPr>
              <a:t>:</a:t>
            </a:r>
            <a:r>
              <a:rPr lang="zh-CN" altLang="en-US" dirty="0">
                <a:latin typeface="思源黑体 CN" panose="020B0500000000000000" pitchFamily="34" charset="-122"/>
                <a:ea typeface="思源黑体 CN" panose="020B0500000000000000" pitchFamily="34" charset="-122"/>
              </a:rPr>
              <a:t>识别科技</a:t>
            </a:r>
            <a:endParaRPr lang="en-US" dirty="0">
              <a:latin typeface="思源黑体 CN" panose="020B0500000000000000" pitchFamily="34" charset="-122"/>
              <a:ea typeface="思源黑体 CN" panose="020B0500000000000000" pitchFamily="34" charset="-122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●"/>
            </a:pPr>
            <a:r>
              <a:rPr lang="zh-CN" altLang="en-US" dirty="0">
                <a:latin typeface="思源黑体 CN" panose="020B0500000000000000" pitchFamily="34" charset="-122"/>
                <a:ea typeface="思源黑体 CN" panose="020B0500000000000000" pitchFamily="34" charset="-122"/>
              </a:rPr>
              <a:t>我可以把科技解释为帮助我们的东西</a:t>
            </a:r>
            <a:endParaRPr lang="en-US" altLang="zh-CN" dirty="0">
              <a:latin typeface="思源黑体 CN" panose="020B0500000000000000" pitchFamily="34" charset="-122"/>
              <a:ea typeface="思源黑体 CN" panose="020B0500000000000000" pitchFamily="34" charset="-122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●"/>
            </a:pPr>
            <a:r>
              <a:rPr lang="zh-CN" altLang="en-US" dirty="0">
                <a:latin typeface="思源黑体 CN" panose="020B0500000000000000" pitchFamily="34" charset="-122"/>
                <a:ea typeface="思源黑体 CN" panose="020B0500000000000000" pitchFamily="34" charset="-122"/>
              </a:rPr>
              <a:t>我可以在教室里找到科技的例子</a:t>
            </a:r>
            <a:endParaRPr lang="en-US" altLang="zh-CN" dirty="0">
              <a:latin typeface="思源黑体 CN" panose="020B0500000000000000" pitchFamily="34" charset="-122"/>
              <a:ea typeface="思源黑体 CN" panose="020B0500000000000000" pitchFamily="34" charset="-122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●"/>
            </a:pPr>
            <a:r>
              <a:rPr lang="zh-CN" altLang="en-US" dirty="0">
                <a:latin typeface="思源黑体 CN" panose="020B0500000000000000" pitchFamily="34" charset="-122"/>
                <a:ea typeface="思源黑体 CN" panose="020B0500000000000000" pitchFamily="34" charset="-122"/>
              </a:rPr>
              <a:t>我可以解释这项技术是如何帮助我们的</a:t>
            </a:r>
            <a:endParaRPr lang="en-US" b="1" dirty="0">
              <a:latin typeface="思源黑体 CN" panose="020B0500000000000000" pitchFamily="34" charset="-122"/>
              <a:ea typeface="思源黑体 CN" panose="020B0500000000000000" pitchFamily="34" charset="-122"/>
            </a:endParaRPr>
          </a:p>
        </p:txBody>
      </p:sp>
      <p:sp>
        <p:nvSpPr>
          <p:cNvPr id="75" name="Google Shape;75;p13"/>
          <p:cNvSpPr txBox="1">
            <a:spLocks noGrp="1"/>
          </p:cNvSpPr>
          <p:nvPr>
            <p:ph type="title"/>
          </p:nvPr>
        </p:nvSpPr>
        <p:spPr>
          <a:xfrm>
            <a:off x="310900" y="310900"/>
            <a:ext cx="8522100" cy="7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>
                <a:latin typeface="思源黑体 CN" panose="020B0500000000000000" pitchFamily="34" charset="-122"/>
                <a:ea typeface="思源黑体 CN" panose="020B0500000000000000" pitchFamily="34" charset="-122"/>
              </a:rPr>
              <a:t>课程目标</a:t>
            </a:r>
            <a:r>
              <a:rPr lang="en-US" altLang="zh-CN" dirty="0">
                <a:latin typeface="思源黑体 CN" panose="020B0500000000000000" pitchFamily="34" charset="-122"/>
                <a:ea typeface="思源黑体 CN" panose="020B0500000000000000" pitchFamily="34" charset="-122"/>
              </a:rPr>
              <a:t>:</a:t>
            </a:r>
            <a:r>
              <a:rPr lang="zh-CN" altLang="en-US" dirty="0">
                <a:latin typeface="思源黑体 CN" panose="020B0500000000000000" pitchFamily="34" charset="-122"/>
                <a:ea typeface="思源黑体 CN" panose="020B0500000000000000" pitchFamily="34" charset="-122"/>
              </a:rPr>
              <a:t>识别科技</a:t>
            </a:r>
            <a:endParaRPr dirty="0">
              <a:latin typeface="思源黑体 CN" panose="020B0500000000000000" pitchFamily="34" charset="-122"/>
              <a:ea typeface="思源黑体 CN" panose="020B0500000000000000" pitchFamily="34" charset="-122"/>
            </a:endParaRPr>
          </a:p>
        </p:txBody>
      </p:sp>
      <p:sp>
        <p:nvSpPr>
          <p:cNvPr id="76" name="Google Shape;76;p13"/>
          <p:cNvSpPr txBox="1">
            <a:spLocks noGrp="1"/>
          </p:cNvSpPr>
          <p:nvPr>
            <p:ph type="subTitle" idx="2"/>
          </p:nvPr>
        </p:nvSpPr>
        <p:spPr>
          <a:xfrm>
            <a:off x="6840000" y="0"/>
            <a:ext cx="1961100" cy="314100"/>
          </a:xfrm>
          <a:prstGeom prst="rect">
            <a:avLst/>
          </a:prstGeom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>
                <a:latin typeface="思源黑体 CN" panose="020B0500000000000000" pitchFamily="34" charset="-122"/>
                <a:ea typeface="思源黑体 CN" panose="020B0500000000000000" pitchFamily="34" charset="-122"/>
              </a:rPr>
              <a:t>目标</a:t>
            </a:r>
            <a:endParaRPr dirty="0">
              <a:latin typeface="思源黑体 CN" panose="020B0500000000000000" pitchFamily="34" charset="-122"/>
              <a:ea typeface="思源黑体 CN" panose="020B0500000000000000" pitchFamily="34" charset="-122"/>
            </a:endParaRPr>
          </a:p>
        </p:txBody>
      </p:sp>
      <p:sp>
        <p:nvSpPr>
          <p:cNvPr id="77" name="Google Shape;77;p13"/>
          <p:cNvSpPr txBox="1">
            <a:spLocks noGrp="1"/>
          </p:cNvSpPr>
          <p:nvPr>
            <p:ph type="sldNum" idx="12"/>
          </p:nvPr>
        </p:nvSpPr>
        <p:spPr>
          <a:xfrm>
            <a:off x="8832200" y="4829300"/>
            <a:ext cx="311700" cy="3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思源黑体 CN" panose="020B0500000000000000" pitchFamily="34" charset="-122"/>
                <a:ea typeface="思源黑体 CN" panose="020B0500000000000000" pitchFamily="34" charset="-122"/>
              </a:rPr>
              <a:t>2</a:t>
            </a:fld>
            <a:endParaRPr>
              <a:latin typeface="思源黑体 CN" panose="020B0500000000000000" pitchFamily="34" charset="-122"/>
              <a:ea typeface="思源黑体 CN" panose="020B0500000000000000" pitchFamily="34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4"/>
          <p:cNvSpPr txBox="1">
            <a:spLocks noGrp="1"/>
          </p:cNvSpPr>
          <p:nvPr>
            <p:ph type="title"/>
          </p:nvPr>
        </p:nvSpPr>
        <p:spPr>
          <a:xfrm>
            <a:off x="310900" y="319600"/>
            <a:ext cx="8521200" cy="450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>
                <a:latin typeface="思源黑体 CN" panose="020B0500000000000000" pitchFamily="34" charset="-122"/>
                <a:ea typeface="思源黑体 CN" panose="020B0500000000000000" pitchFamily="34" charset="-122"/>
                <a:cs typeface="Quicksand"/>
                <a:sym typeface="Quicksand"/>
              </a:rPr>
              <a:t>科技这个词是什么意思</a:t>
            </a:r>
            <a:r>
              <a:rPr lang="en-US" altLang="zh-CN" dirty="0">
                <a:latin typeface="思源黑体 CN" panose="020B0500000000000000" pitchFamily="34" charset="-122"/>
                <a:ea typeface="思源黑体 CN" panose="020B0500000000000000" pitchFamily="34" charset="-122"/>
                <a:cs typeface="Quicksand"/>
                <a:sym typeface="Quicksand"/>
              </a:rPr>
              <a:t>?</a:t>
            </a:r>
            <a:endParaRPr dirty="0">
              <a:latin typeface="思源黑体 CN" panose="020B0500000000000000" pitchFamily="34" charset="-122"/>
              <a:ea typeface="思源黑体 CN" panose="020B0500000000000000" pitchFamily="34" charset="-122"/>
            </a:endParaRPr>
          </a:p>
        </p:txBody>
      </p:sp>
      <p:sp>
        <p:nvSpPr>
          <p:cNvPr id="83" name="Google Shape;83;p14"/>
          <p:cNvSpPr txBox="1">
            <a:spLocks noGrp="1"/>
          </p:cNvSpPr>
          <p:nvPr>
            <p:ph type="subTitle" idx="1"/>
          </p:nvPr>
        </p:nvSpPr>
        <p:spPr>
          <a:xfrm>
            <a:off x="6840000" y="0"/>
            <a:ext cx="1962300" cy="314100"/>
          </a:xfrm>
          <a:prstGeom prst="rect">
            <a:avLst/>
          </a:prstGeom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>
                <a:latin typeface="思源黑体 CN" panose="020B0500000000000000" pitchFamily="34" charset="-122"/>
                <a:ea typeface="思源黑体 CN" panose="020B0500000000000000" pitchFamily="34" charset="-122"/>
              </a:rPr>
              <a:t>介绍</a:t>
            </a:r>
            <a:endParaRPr dirty="0">
              <a:latin typeface="思源黑体 CN" panose="020B0500000000000000" pitchFamily="34" charset="-122"/>
              <a:ea typeface="思源黑体 CN" panose="020B0500000000000000" pitchFamily="34" charset="-122"/>
            </a:endParaRPr>
          </a:p>
        </p:txBody>
      </p:sp>
      <p:sp>
        <p:nvSpPr>
          <p:cNvPr id="84" name="Google Shape;84;p14"/>
          <p:cNvSpPr txBox="1">
            <a:spLocks noGrp="1"/>
          </p:cNvSpPr>
          <p:nvPr>
            <p:ph type="sldNum" idx="12"/>
          </p:nvPr>
        </p:nvSpPr>
        <p:spPr>
          <a:xfrm>
            <a:off x="8832200" y="4829300"/>
            <a:ext cx="311700" cy="3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思源黑体 CN" panose="020B0500000000000000" pitchFamily="34" charset="-122"/>
                <a:ea typeface="思源黑体 CN" panose="020B0500000000000000" pitchFamily="34" charset="-122"/>
              </a:rPr>
              <a:t>3</a:t>
            </a:fld>
            <a:endParaRPr>
              <a:latin typeface="思源黑体 CN" panose="020B0500000000000000" pitchFamily="34" charset="-122"/>
              <a:ea typeface="思源黑体 CN" panose="020B0500000000000000" pitchFamily="34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5"/>
          <p:cNvSpPr txBox="1">
            <a:spLocks noGrp="1"/>
          </p:cNvSpPr>
          <p:nvPr>
            <p:ph type="title"/>
          </p:nvPr>
        </p:nvSpPr>
        <p:spPr>
          <a:xfrm>
            <a:off x="310900" y="307424"/>
            <a:ext cx="8521200" cy="70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>
                <a:latin typeface="思源黑体 CN" panose="020B0500000000000000" pitchFamily="34" charset="-122"/>
                <a:ea typeface="思源黑体 CN" panose="020B0500000000000000" pitchFamily="34" charset="-122"/>
              </a:rPr>
              <a:t>这里有一些科技的例子</a:t>
            </a:r>
            <a:endParaRPr dirty="0">
              <a:latin typeface="思源黑体 CN" panose="020B0500000000000000" pitchFamily="34" charset="-122"/>
              <a:ea typeface="思源黑体 CN" panose="020B0500000000000000" pitchFamily="34" charset="-122"/>
            </a:endParaRPr>
          </a:p>
        </p:txBody>
      </p:sp>
      <p:sp>
        <p:nvSpPr>
          <p:cNvPr id="90" name="Google Shape;90;p15"/>
          <p:cNvSpPr txBox="1">
            <a:spLocks noGrp="1"/>
          </p:cNvSpPr>
          <p:nvPr>
            <p:ph type="subTitle" idx="2"/>
          </p:nvPr>
        </p:nvSpPr>
        <p:spPr>
          <a:xfrm>
            <a:off x="6840000" y="0"/>
            <a:ext cx="1960500" cy="314100"/>
          </a:xfrm>
          <a:prstGeom prst="rect">
            <a:avLst/>
          </a:prstGeom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>
                <a:latin typeface="思源黑体 CN" panose="020B0500000000000000" pitchFamily="34" charset="-122"/>
                <a:ea typeface="思源黑体 CN" panose="020B0500000000000000" pitchFamily="34" charset="-122"/>
              </a:rPr>
              <a:t>介绍</a:t>
            </a:r>
            <a:endParaRPr dirty="0">
              <a:latin typeface="思源黑体 CN" panose="020B0500000000000000" pitchFamily="34" charset="-122"/>
              <a:ea typeface="思源黑体 CN" panose="020B0500000000000000" pitchFamily="34" charset="-122"/>
            </a:endParaRPr>
          </a:p>
        </p:txBody>
      </p:sp>
      <p:pic>
        <p:nvPicPr>
          <p:cNvPr id="91" name="Google Shape;9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7973" y="2641338"/>
            <a:ext cx="2308886" cy="134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1013" y="1109050"/>
            <a:ext cx="2687651" cy="1343814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90999" y="1116735"/>
            <a:ext cx="1109621" cy="120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5" descr="School, Pencil, Pen, Write, Sketch, Draw, Author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50513" y="2839367"/>
            <a:ext cx="1895676" cy="94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191713" y="1109050"/>
            <a:ext cx="1601395" cy="1343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738636" y="2592060"/>
            <a:ext cx="1414339" cy="1442399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5"/>
          <p:cNvSpPr txBox="1">
            <a:spLocks noGrp="1"/>
          </p:cNvSpPr>
          <p:nvPr>
            <p:ph type="sldNum" idx="12"/>
          </p:nvPr>
        </p:nvSpPr>
        <p:spPr>
          <a:xfrm>
            <a:off x="8832200" y="4829300"/>
            <a:ext cx="311700" cy="3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思源黑体 CN" panose="020B0500000000000000" pitchFamily="34" charset="-122"/>
                <a:ea typeface="思源黑体 CN" panose="020B0500000000000000" pitchFamily="34" charset="-122"/>
              </a:rPr>
              <a:t>4</a:t>
            </a:fld>
            <a:endParaRPr>
              <a:latin typeface="思源黑体 CN" panose="020B0500000000000000" pitchFamily="34" charset="-122"/>
              <a:ea typeface="思源黑体 CN" panose="020B0500000000000000" pitchFamily="34" charset="-122"/>
            </a:endParaRPr>
          </a:p>
        </p:txBody>
      </p:sp>
      <p:sp>
        <p:nvSpPr>
          <p:cNvPr id="98" name="Google Shape;98;p15"/>
          <p:cNvSpPr txBox="1">
            <a:spLocks noGrp="1"/>
          </p:cNvSpPr>
          <p:nvPr>
            <p:ph type="body" idx="4294967295"/>
          </p:nvPr>
        </p:nvSpPr>
        <p:spPr>
          <a:xfrm>
            <a:off x="310900" y="4230949"/>
            <a:ext cx="8521200" cy="69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zh-CN" altLang="en-US" b="1" dirty="0">
                <a:latin typeface="思源黑体 CN" panose="020B0500000000000000" pitchFamily="34" charset="-122"/>
                <a:ea typeface="思源黑体 CN" panose="020B0500000000000000" pitchFamily="34" charset="-122"/>
              </a:rPr>
              <a:t>我们可以用这些东西做什么</a:t>
            </a:r>
            <a:r>
              <a:rPr lang="en-US" altLang="zh-CN" b="1" dirty="0">
                <a:latin typeface="思源黑体 CN" panose="020B0500000000000000" pitchFamily="34" charset="-122"/>
                <a:ea typeface="思源黑体 CN" panose="020B0500000000000000" pitchFamily="34" charset="-122"/>
              </a:rPr>
              <a:t>?</a:t>
            </a:r>
            <a:endParaRPr b="1" dirty="0">
              <a:latin typeface="思源黑体 CN" panose="020B0500000000000000" pitchFamily="34" charset="-122"/>
              <a:ea typeface="思源黑体 CN" panose="020B0500000000000000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6"/>
          <p:cNvSpPr txBox="1">
            <a:spLocks noGrp="1"/>
          </p:cNvSpPr>
          <p:nvPr>
            <p:ph type="title"/>
          </p:nvPr>
        </p:nvSpPr>
        <p:spPr>
          <a:xfrm>
            <a:off x="310900" y="319600"/>
            <a:ext cx="8521200" cy="450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>
                <a:latin typeface="思源黑体 CN" panose="020B0500000000000000" pitchFamily="34" charset="-122"/>
                <a:ea typeface="思源黑体 CN" panose="020B0500000000000000" pitchFamily="34" charset="-122"/>
                <a:cs typeface="Quicksand"/>
                <a:sym typeface="Quicksand"/>
              </a:rPr>
              <a:t>科技这个词是什么意思</a:t>
            </a:r>
            <a:r>
              <a:rPr lang="en-US" altLang="zh-CN" dirty="0">
                <a:latin typeface="思源黑体 CN" panose="020B0500000000000000" pitchFamily="34" charset="-122"/>
                <a:ea typeface="思源黑体 CN" panose="020B0500000000000000" pitchFamily="34" charset="-122"/>
                <a:cs typeface="Quicksand"/>
                <a:sym typeface="Quicksand"/>
              </a:rPr>
              <a:t>?</a:t>
            </a:r>
            <a:endParaRPr dirty="0">
              <a:latin typeface="思源黑体 CN" panose="020B0500000000000000" pitchFamily="34" charset="-122"/>
              <a:ea typeface="思源黑体 CN" panose="020B0500000000000000" pitchFamily="34" charset="-122"/>
              <a:cs typeface="Quicksand"/>
              <a:sym typeface="Quicksan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b="1" dirty="0">
                <a:latin typeface="思源黑体 CN" panose="020B0500000000000000" pitchFamily="34" charset="-122"/>
                <a:ea typeface="思源黑体 CN" panose="020B0500000000000000" pitchFamily="34" charset="-122"/>
                <a:cs typeface="Quicksand"/>
                <a:sym typeface="Quicksand"/>
              </a:rPr>
              <a:t>科技是人们用来帮助我们而制造的</a:t>
            </a:r>
            <a:br>
              <a:rPr lang="en-US" altLang="zh-CN" b="1" dirty="0">
                <a:latin typeface="思源黑体 CN" panose="020B0500000000000000" pitchFamily="34" charset="-122"/>
                <a:ea typeface="思源黑体 CN" panose="020B0500000000000000" pitchFamily="34" charset="-122"/>
                <a:cs typeface="Quicksand"/>
                <a:sym typeface="Quicksand"/>
              </a:rPr>
            </a:br>
            <a:r>
              <a:rPr lang="zh-CN" altLang="en-US" b="1" dirty="0">
                <a:latin typeface="思源黑体 CN" panose="020B0500000000000000" pitchFamily="34" charset="-122"/>
                <a:ea typeface="思源黑体 CN" panose="020B0500000000000000" pitchFamily="34" charset="-122"/>
                <a:cs typeface="Quicksand"/>
                <a:sym typeface="Quicksand"/>
              </a:rPr>
              <a:t>任何东西。</a:t>
            </a:r>
            <a:endParaRPr dirty="0">
              <a:latin typeface="思源黑体 CN" panose="020B0500000000000000" pitchFamily="34" charset="-122"/>
              <a:ea typeface="思源黑体 CN" panose="020B0500000000000000" pitchFamily="34" charset="-122"/>
              <a:cs typeface="Quicksand"/>
              <a:sym typeface="Quicksand"/>
            </a:endParaRPr>
          </a:p>
        </p:txBody>
      </p:sp>
      <p:sp>
        <p:nvSpPr>
          <p:cNvPr id="104" name="Google Shape;104;p16"/>
          <p:cNvSpPr txBox="1">
            <a:spLocks noGrp="1"/>
          </p:cNvSpPr>
          <p:nvPr>
            <p:ph type="subTitle" idx="1"/>
          </p:nvPr>
        </p:nvSpPr>
        <p:spPr>
          <a:xfrm>
            <a:off x="6840000" y="0"/>
            <a:ext cx="1962300" cy="314100"/>
          </a:xfrm>
          <a:prstGeom prst="rect">
            <a:avLst/>
          </a:prstGeom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>
                <a:latin typeface="思源黑体 CN" panose="020B0500000000000000" pitchFamily="34" charset="-122"/>
                <a:ea typeface="思源黑体 CN" panose="020B0500000000000000" pitchFamily="34" charset="-122"/>
              </a:rPr>
              <a:t>介绍</a:t>
            </a:r>
            <a:endParaRPr dirty="0">
              <a:latin typeface="思源黑体 CN" panose="020B0500000000000000" pitchFamily="34" charset="-122"/>
              <a:ea typeface="思源黑体 CN" panose="020B0500000000000000" pitchFamily="34" charset="-122"/>
            </a:endParaRPr>
          </a:p>
        </p:txBody>
      </p:sp>
      <p:sp>
        <p:nvSpPr>
          <p:cNvPr id="105" name="Google Shape;105;p16"/>
          <p:cNvSpPr txBox="1">
            <a:spLocks noGrp="1"/>
          </p:cNvSpPr>
          <p:nvPr>
            <p:ph type="sldNum" idx="12"/>
          </p:nvPr>
        </p:nvSpPr>
        <p:spPr>
          <a:xfrm>
            <a:off x="8832200" y="4829300"/>
            <a:ext cx="311700" cy="3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思源黑体 CN" panose="020B0500000000000000" pitchFamily="34" charset="-122"/>
                <a:ea typeface="思源黑体 CN" panose="020B0500000000000000" pitchFamily="34" charset="-122"/>
              </a:rPr>
              <a:t>5</a:t>
            </a:fld>
            <a:endParaRPr>
              <a:latin typeface="思源黑体 CN" panose="020B0500000000000000" pitchFamily="34" charset="-122"/>
              <a:ea typeface="思源黑体 CN" panose="020B0500000000000000" pitchFamily="34" charset="-122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310900" y="307424"/>
            <a:ext cx="8521200" cy="70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>
                <a:latin typeface="思源黑体 CN" panose="020B0500000000000000" pitchFamily="34" charset="-122"/>
                <a:ea typeface="思源黑体 CN" panose="020B0500000000000000" pitchFamily="34" charset="-122"/>
              </a:rPr>
              <a:t>里面哪些东西属于科技？</a:t>
            </a:r>
            <a:endParaRPr dirty="0">
              <a:latin typeface="思源黑体 CN" panose="020B0500000000000000" pitchFamily="34" charset="-122"/>
              <a:ea typeface="思源黑体 CN" panose="020B0500000000000000" pitchFamily="34" charset="-122"/>
            </a:endParaRPr>
          </a:p>
        </p:txBody>
      </p:sp>
      <p:sp>
        <p:nvSpPr>
          <p:cNvPr id="111" name="Google Shape;111;p17"/>
          <p:cNvSpPr txBox="1">
            <a:spLocks noGrp="1"/>
          </p:cNvSpPr>
          <p:nvPr>
            <p:ph type="subTitle" idx="2"/>
          </p:nvPr>
        </p:nvSpPr>
        <p:spPr>
          <a:xfrm>
            <a:off x="6840000" y="0"/>
            <a:ext cx="1960500" cy="314100"/>
          </a:xfrm>
          <a:prstGeom prst="rect">
            <a:avLst/>
          </a:prstGeom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>
                <a:latin typeface="思源黑体 CN" panose="020B0500000000000000" pitchFamily="34" charset="-122"/>
                <a:ea typeface="思源黑体 CN" panose="020B0500000000000000" pitchFamily="34" charset="-122"/>
              </a:rPr>
              <a:t>活动 </a:t>
            </a:r>
            <a:r>
              <a:rPr lang="en-US" altLang="zh-CN" dirty="0">
                <a:latin typeface="思源黑体 CN" panose="020B0500000000000000" pitchFamily="34" charset="-122"/>
                <a:ea typeface="思源黑体 CN" panose="020B0500000000000000" pitchFamily="34" charset="-122"/>
              </a:rPr>
              <a:t>1</a:t>
            </a:r>
            <a:endParaRPr dirty="0">
              <a:latin typeface="思源黑体 CN" panose="020B0500000000000000" pitchFamily="34" charset="-122"/>
              <a:ea typeface="思源黑体 CN" panose="020B0500000000000000" pitchFamily="34" charset="-122"/>
            </a:endParaRPr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832200" y="4829300"/>
            <a:ext cx="311700" cy="3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思源黑体 CN" panose="020B0500000000000000" pitchFamily="34" charset="-122"/>
                <a:ea typeface="思源黑体 CN" panose="020B0500000000000000" pitchFamily="34" charset="-122"/>
              </a:rPr>
              <a:t>6</a:t>
            </a:fld>
            <a:endParaRPr>
              <a:latin typeface="思源黑体 CN" panose="020B0500000000000000" pitchFamily="34" charset="-122"/>
              <a:ea typeface="思源黑体 CN" panose="020B0500000000000000" pitchFamily="34" charset="-122"/>
            </a:endParaRPr>
          </a:p>
        </p:txBody>
      </p:sp>
      <p:pic>
        <p:nvPicPr>
          <p:cNvPr id="113" name="Google Shape;11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8551" y="2073013"/>
            <a:ext cx="1742208" cy="871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89099" y="2275751"/>
            <a:ext cx="1198437" cy="1222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7" descr="Glue, Pool, Adhesive, Fixed, A To Z Index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25336" y="1017726"/>
            <a:ext cx="843280" cy="12580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7" descr="Computer, Desktop, Pc, Workstation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6481" y="3062169"/>
            <a:ext cx="1895448" cy="11040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7" descr="Tree, Forest, Trunk, Nature, Leaves, Branches, Organic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51792" y="1340739"/>
            <a:ext cx="1198439" cy="12943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7" descr="Flower, Water Lily, Lily, Lotus, Aquatic, Bloom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458182" y="2249886"/>
            <a:ext cx="1341502" cy="10991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876224" y="2686268"/>
            <a:ext cx="1341511" cy="11256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821790" y="1041838"/>
            <a:ext cx="1817388" cy="908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7" descr="Dog, Hound, Mammal, Animal, Pet, Puppy, Cute, Canine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415180" y="3498031"/>
            <a:ext cx="1403822" cy="10080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7" descr="Cloud, Weather Forecast, Weather, Sky, Blue, White, Sun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473109" y="3648445"/>
            <a:ext cx="1311646" cy="8605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8"/>
          <p:cNvSpPr txBox="1">
            <a:spLocks noGrp="1"/>
          </p:cNvSpPr>
          <p:nvPr>
            <p:ph type="title"/>
          </p:nvPr>
        </p:nvSpPr>
        <p:spPr>
          <a:xfrm>
            <a:off x="310900" y="313512"/>
            <a:ext cx="8521200" cy="69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>
                <a:latin typeface="思源黑体 CN" panose="020B0500000000000000" pitchFamily="34" charset="-122"/>
                <a:ea typeface="思源黑体 CN" panose="020B0500000000000000" pitchFamily="34" charset="-122"/>
              </a:rPr>
              <a:t>寻找科技</a:t>
            </a:r>
            <a:endParaRPr dirty="0">
              <a:latin typeface="思源黑体 CN" panose="020B0500000000000000" pitchFamily="34" charset="-122"/>
              <a:ea typeface="思源黑体 CN" panose="020B0500000000000000" pitchFamily="34" charset="-122"/>
            </a:endParaRPr>
          </a:p>
        </p:txBody>
      </p:sp>
      <p:sp>
        <p:nvSpPr>
          <p:cNvPr id="128" name="Google Shape;128;p18"/>
          <p:cNvSpPr txBox="1">
            <a:spLocks noGrp="1"/>
          </p:cNvSpPr>
          <p:nvPr>
            <p:ph type="subTitle" idx="3"/>
          </p:nvPr>
        </p:nvSpPr>
        <p:spPr>
          <a:xfrm>
            <a:off x="6840000" y="0"/>
            <a:ext cx="1959900" cy="314100"/>
          </a:xfrm>
          <a:prstGeom prst="rect">
            <a:avLst/>
          </a:prstGeom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>
                <a:latin typeface="思源黑体 CN" panose="020B0500000000000000" pitchFamily="34" charset="-122"/>
                <a:ea typeface="思源黑体 CN" panose="020B0500000000000000" pitchFamily="34" charset="-122"/>
              </a:rPr>
              <a:t>活动 </a:t>
            </a:r>
            <a:r>
              <a:rPr lang="en-US" altLang="zh-CN" dirty="0">
                <a:latin typeface="思源黑体 CN" panose="020B0500000000000000" pitchFamily="34" charset="-122"/>
                <a:ea typeface="思源黑体 CN" panose="020B0500000000000000" pitchFamily="34" charset="-122"/>
              </a:rPr>
              <a:t>2</a:t>
            </a:r>
            <a:endParaRPr dirty="0">
              <a:latin typeface="思源黑体 CN" panose="020B0500000000000000" pitchFamily="34" charset="-122"/>
              <a:ea typeface="思源黑体 CN" panose="020B0500000000000000" pitchFamily="34" charset="-122"/>
            </a:endParaRPr>
          </a:p>
        </p:txBody>
      </p:sp>
      <p:sp>
        <p:nvSpPr>
          <p:cNvPr id="129" name="Google Shape;129;p18"/>
          <p:cNvSpPr txBox="1">
            <a:spLocks noGrp="1"/>
          </p:cNvSpPr>
          <p:nvPr>
            <p:ph type="sldNum" idx="12"/>
          </p:nvPr>
        </p:nvSpPr>
        <p:spPr>
          <a:xfrm>
            <a:off x="8832200" y="4829300"/>
            <a:ext cx="311700" cy="3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思源黑体 CN" panose="020B0500000000000000" pitchFamily="34" charset="-122"/>
                <a:ea typeface="思源黑体 CN" panose="020B0500000000000000" pitchFamily="34" charset="-122"/>
              </a:rPr>
              <a:t>7</a:t>
            </a:fld>
            <a:endParaRPr>
              <a:latin typeface="思源黑体 CN" panose="020B0500000000000000" pitchFamily="34" charset="-122"/>
              <a:ea typeface="思源黑体 CN" panose="020B0500000000000000" pitchFamily="34" charset="-122"/>
            </a:endParaRPr>
          </a:p>
        </p:txBody>
      </p:sp>
      <p:sp>
        <p:nvSpPr>
          <p:cNvPr id="130" name="Google Shape;130;p18"/>
          <p:cNvSpPr txBox="1">
            <a:spLocks noGrp="1"/>
          </p:cNvSpPr>
          <p:nvPr>
            <p:ph type="body" idx="1"/>
          </p:nvPr>
        </p:nvSpPr>
        <p:spPr>
          <a:xfrm>
            <a:off x="310900" y="1017724"/>
            <a:ext cx="4096500" cy="365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400" b="0" i="0" dirty="0">
                <a:solidFill>
                  <a:srgbClr val="111111"/>
                </a:solidFill>
                <a:effectLst/>
                <a:latin typeface="思源黑体 CN" panose="020B0500000000000000" pitchFamily="34" charset="-122"/>
                <a:ea typeface="思源黑体 CN" panose="020B0500000000000000" pitchFamily="34" charset="-122"/>
              </a:rPr>
              <a:t>你能在教室里找到哪些</a:t>
            </a:r>
            <a:r>
              <a:rPr lang="zh-CN" altLang="en-US" sz="2400" dirty="0">
                <a:solidFill>
                  <a:srgbClr val="111111"/>
                </a:solidFill>
                <a:latin typeface="思源黑体 CN" panose="020B0500000000000000" pitchFamily="34" charset="-122"/>
                <a:ea typeface="思源黑体 CN" panose="020B0500000000000000" pitchFamily="34" charset="-122"/>
              </a:rPr>
              <a:t>科技</a:t>
            </a:r>
            <a:r>
              <a:rPr lang="zh-CN" altLang="en-US" sz="2400" b="0" i="0" dirty="0">
                <a:solidFill>
                  <a:srgbClr val="111111"/>
                </a:solidFill>
                <a:effectLst/>
                <a:latin typeface="思源黑体 CN" panose="020B0500000000000000" pitchFamily="34" charset="-122"/>
                <a:ea typeface="思源黑体 CN" panose="020B0500000000000000" pitchFamily="34" charset="-122"/>
              </a:rPr>
              <a:t>的例子呢？</a:t>
            </a:r>
            <a:endParaRPr sz="2100" dirty="0">
              <a:latin typeface="思源黑体 CN" panose="020B0500000000000000" pitchFamily="34" charset="-122"/>
              <a:ea typeface="思源黑体 CN" panose="020B0500000000000000" pitchFamily="34" charset="-122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zh-CN" altLang="en-US" sz="2400" b="1" i="0" dirty="0">
                <a:solidFill>
                  <a:srgbClr val="111111"/>
                </a:solidFill>
                <a:effectLst/>
                <a:latin typeface="思源黑体 CN" panose="020B0500000000000000" pitchFamily="34" charset="-122"/>
                <a:ea typeface="思源黑体 CN" panose="020B0500000000000000" pitchFamily="34" charset="-122"/>
              </a:rPr>
              <a:t>探索任务</a:t>
            </a:r>
            <a:r>
              <a:rPr lang="zh-CN" altLang="en-US" sz="2400" b="0" i="0" dirty="0">
                <a:solidFill>
                  <a:srgbClr val="111111"/>
                </a:solidFill>
                <a:effectLst/>
                <a:latin typeface="思源黑体 CN" panose="020B0500000000000000" pitchFamily="34" charset="-122"/>
                <a:ea typeface="思源黑体 CN" panose="020B0500000000000000" pitchFamily="34" charset="-122"/>
              </a:rPr>
              <a:t>：哪些</a:t>
            </a:r>
            <a:r>
              <a:rPr lang="zh-CN" altLang="en-US" sz="2400" dirty="0">
                <a:solidFill>
                  <a:srgbClr val="111111"/>
                </a:solidFill>
                <a:latin typeface="思源黑体 CN" panose="020B0500000000000000" pitchFamily="34" charset="-122"/>
                <a:ea typeface="思源黑体 CN" panose="020B0500000000000000" pitchFamily="34" charset="-122"/>
              </a:rPr>
              <a:t>科技</a:t>
            </a:r>
            <a:r>
              <a:rPr lang="zh-CN" altLang="en-US" sz="2400" b="0" i="0" dirty="0">
                <a:solidFill>
                  <a:srgbClr val="111111"/>
                </a:solidFill>
                <a:effectLst/>
                <a:latin typeface="思源黑体 CN" panose="020B0500000000000000" pitchFamily="34" charset="-122"/>
                <a:ea typeface="思源黑体 CN" panose="020B0500000000000000" pitchFamily="34" charset="-122"/>
              </a:rPr>
              <a:t>的例子包含了</a:t>
            </a:r>
            <a:r>
              <a:rPr lang="zh-CN" altLang="en-US" sz="2400" dirty="0">
                <a:solidFill>
                  <a:srgbClr val="111111"/>
                </a:solidFill>
                <a:latin typeface="思源黑体 CN" panose="020B0500000000000000" pitchFamily="34" charset="-122"/>
                <a:ea typeface="思源黑体 CN" panose="020B0500000000000000" pitchFamily="34" charset="-122"/>
              </a:rPr>
              <a:t>计算机</a:t>
            </a:r>
            <a:r>
              <a:rPr lang="zh-CN" altLang="en-US" sz="2400" b="0" i="0" dirty="0">
                <a:solidFill>
                  <a:srgbClr val="111111"/>
                </a:solidFill>
                <a:effectLst/>
                <a:latin typeface="思源黑体 CN" panose="020B0500000000000000" pitchFamily="34" charset="-122"/>
                <a:ea typeface="思源黑体 CN" panose="020B0500000000000000" pitchFamily="34" charset="-122"/>
              </a:rPr>
              <a:t>？</a:t>
            </a:r>
            <a:endParaRPr sz="2100" dirty="0">
              <a:latin typeface="思源黑体 CN" panose="020B0500000000000000" pitchFamily="34" charset="-122"/>
              <a:ea typeface="思源黑体 CN" panose="020B0500000000000000" pitchFamily="34" charset="-122"/>
            </a:endParaRPr>
          </a:p>
        </p:txBody>
      </p:sp>
      <p:pic>
        <p:nvPicPr>
          <p:cNvPr id="131" name="Google Shape;13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52500" y="1170100"/>
            <a:ext cx="2549954" cy="3659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9"/>
          <p:cNvSpPr/>
          <p:nvPr/>
        </p:nvSpPr>
        <p:spPr>
          <a:xfrm>
            <a:off x="1243900" y="1017725"/>
            <a:ext cx="6655200" cy="31395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思源黑体 CN" panose="020B0500000000000000" pitchFamily="34" charset="-122"/>
              <a:ea typeface="思源黑体 CN" panose="020B0500000000000000" pitchFamily="34" charset="-122"/>
            </a:endParaRPr>
          </a:p>
        </p:txBody>
      </p:sp>
      <p:graphicFrame>
        <p:nvGraphicFramePr>
          <p:cNvPr id="137" name="Google Shape;137;p19"/>
          <p:cNvGraphicFramePr/>
          <p:nvPr>
            <p:extLst>
              <p:ext uri="{D42A27DB-BD31-4B8C-83A1-F6EECF244321}">
                <p14:modId xmlns:p14="http://schemas.microsoft.com/office/powerpoint/2010/main" val="2911783943"/>
              </p:ext>
            </p:extLst>
          </p:nvPr>
        </p:nvGraphicFramePr>
        <p:xfrm>
          <a:off x="1599700" y="1157288"/>
          <a:ext cx="5943600" cy="2849880"/>
        </p:xfrm>
        <a:graphic>
          <a:graphicData uri="http://schemas.openxmlformats.org/drawingml/2006/table">
            <a:tbl>
              <a:tblPr>
                <a:noFill/>
                <a:tableStyleId>{F7DEAF62-6F8A-4E85-8D8E-A6724A270DC1}</a:tableStyleId>
              </a:tblPr>
              <a:tblGrid>
                <a:gridCol w="2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6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525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525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524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800" b="1" dirty="0"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科技</a:t>
                      </a:r>
                      <a:endParaRPr sz="1800" b="1" dirty="0"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63500" marR="63500" marT="63500" marB="63500"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800" b="1" dirty="0"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可以帮我我们</a:t>
                      </a:r>
                      <a:r>
                        <a:rPr lang="en" sz="1800" b="1" dirty="0"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...</a:t>
                      </a:r>
                      <a:endParaRPr sz="1800" b="1" dirty="0"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63500" marR="63500" marT="63500" marB="63500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334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zh-CN" altLang="en-US" sz="1200" b="1" dirty="0"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zh-CN" altLang="en-US" sz="1200" b="1" dirty="0"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zh-CN" altLang="en-US" sz="1200" b="1" dirty="0"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200" b="1" dirty="0"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铅笔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63500" marR="63500" marT="63500" marB="63500"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457200" lvl="0" indent="-304800" algn="l" rtl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6"/>
                        </a:buClr>
                        <a:buSzPts val="1200"/>
                        <a:buFont typeface="Quicksand"/>
                        <a:buChar char="●"/>
                      </a:pPr>
                      <a:r>
                        <a:rPr lang="zh-CN" altLang="en-US" sz="1200" dirty="0"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冷藏食物</a:t>
                      </a:r>
                      <a:endParaRPr lang="en" sz="1200" dirty="0"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  <a:p>
                      <a:pPr marL="457200" lvl="0" indent="-304800" algn="l" rtl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6"/>
                        </a:buClr>
                        <a:buSzPts val="1200"/>
                        <a:buFont typeface="Quicksand"/>
                        <a:buChar char="●"/>
                      </a:pPr>
                      <a:r>
                        <a:rPr lang="zh-CN" altLang="en-US" sz="1200" dirty="0"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写下我的想法</a:t>
                      </a:r>
                      <a:endParaRPr sz="1200" dirty="0"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  <a:p>
                      <a:pPr marL="457200" lvl="0" indent="-304800" algn="l" rtl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6"/>
                        </a:buClr>
                        <a:buSzPts val="1200"/>
                        <a:buFont typeface="Quicksand"/>
                        <a:buChar char="●"/>
                      </a:pPr>
                      <a:r>
                        <a:rPr lang="zh-CN" altLang="en-US" sz="1200" dirty="0"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去学校</a:t>
                      </a:r>
                      <a:endParaRPr sz="1200" dirty="0"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63500" marR="63500" marT="63500" marB="63500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684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200" b="1" dirty="0"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手机</a:t>
                      </a:r>
                      <a:endParaRPr sz="1200" b="1" dirty="0"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63500" marR="63500" marT="63500" marB="63500"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457200" lvl="0" indent="-304800" algn="l" rtl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6"/>
                        </a:buClr>
                        <a:buSzPts val="1200"/>
                        <a:buFont typeface="Quicksand"/>
                        <a:buChar char="●"/>
                      </a:pPr>
                      <a:r>
                        <a:rPr lang="zh-CN" altLang="en-US" sz="1200" dirty="0"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与人交谈</a:t>
                      </a:r>
                      <a:endParaRPr sz="1200" dirty="0"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  <a:p>
                      <a:pPr marL="457200" lvl="0" indent="-304800" algn="l" rtl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6"/>
                        </a:buClr>
                        <a:buSzPts val="1200"/>
                        <a:buFont typeface="Quicksand"/>
                        <a:buChar char="●"/>
                      </a:pPr>
                      <a:r>
                        <a:rPr lang="zh-CN" altLang="en-US" sz="1200" dirty="0"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在纸上写字</a:t>
                      </a:r>
                      <a:endParaRPr sz="1200" dirty="0"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  <a:p>
                      <a:pPr marL="457200" lvl="0" indent="-304800" algn="l" rtl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6"/>
                        </a:buClr>
                        <a:buSzPts val="1200"/>
                        <a:buFont typeface="Quicksand"/>
                        <a:buChar char="●"/>
                      </a:pPr>
                      <a:r>
                        <a:rPr lang="zh-CN" altLang="en-US" sz="1200" dirty="0"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踢足球</a:t>
                      </a:r>
                      <a:endParaRPr sz="1200" dirty="0"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63500" marR="63500" marT="63500" marB="63500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38" name="Google Shape;138;p19"/>
          <p:cNvSpPr txBox="1">
            <a:spLocks noGrp="1"/>
          </p:cNvSpPr>
          <p:nvPr>
            <p:ph type="title"/>
          </p:nvPr>
        </p:nvSpPr>
        <p:spPr>
          <a:xfrm>
            <a:off x="310900" y="307424"/>
            <a:ext cx="8521200" cy="70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>
                <a:latin typeface="思源黑体 CN" panose="020B0500000000000000" pitchFamily="34" charset="-122"/>
                <a:ea typeface="思源黑体 CN" panose="020B0500000000000000" pitchFamily="34" charset="-122"/>
              </a:rPr>
              <a:t>科技是如何帮助我们的</a:t>
            </a:r>
            <a:endParaRPr dirty="0">
              <a:latin typeface="思源黑体 CN" panose="020B0500000000000000" pitchFamily="34" charset="-122"/>
              <a:ea typeface="思源黑体 CN" panose="020B0500000000000000" pitchFamily="34" charset="-122"/>
            </a:endParaRPr>
          </a:p>
        </p:txBody>
      </p:sp>
      <p:sp>
        <p:nvSpPr>
          <p:cNvPr id="139" name="Google Shape;139;p19"/>
          <p:cNvSpPr txBox="1">
            <a:spLocks noGrp="1"/>
          </p:cNvSpPr>
          <p:nvPr>
            <p:ph type="subTitle" idx="2"/>
          </p:nvPr>
        </p:nvSpPr>
        <p:spPr>
          <a:xfrm>
            <a:off x="6840000" y="0"/>
            <a:ext cx="1960500" cy="314100"/>
          </a:xfrm>
          <a:prstGeom prst="rect">
            <a:avLst/>
          </a:prstGeom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>
                <a:latin typeface="思源黑体 CN" panose="020B0500000000000000" pitchFamily="34" charset="-122"/>
                <a:ea typeface="思源黑体 CN" panose="020B0500000000000000" pitchFamily="34" charset="-122"/>
              </a:rPr>
              <a:t>活动 </a:t>
            </a:r>
            <a:r>
              <a:rPr lang="en-US" altLang="zh-CN" dirty="0">
                <a:latin typeface="思源黑体 CN" panose="020B0500000000000000" pitchFamily="34" charset="-122"/>
                <a:ea typeface="思源黑体 CN" panose="020B0500000000000000" pitchFamily="34" charset="-122"/>
              </a:rPr>
              <a:t>3</a:t>
            </a:r>
            <a:endParaRPr dirty="0">
              <a:latin typeface="思源黑体 CN" panose="020B0500000000000000" pitchFamily="34" charset="-122"/>
              <a:ea typeface="思源黑体 CN" panose="020B0500000000000000" pitchFamily="34" charset="-122"/>
            </a:endParaRPr>
          </a:p>
        </p:txBody>
      </p:sp>
      <p:sp>
        <p:nvSpPr>
          <p:cNvPr id="140" name="Google Shape;140;p19"/>
          <p:cNvSpPr txBox="1">
            <a:spLocks noGrp="1"/>
          </p:cNvSpPr>
          <p:nvPr>
            <p:ph type="sldNum" idx="12"/>
          </p:nvPr>
        </p:nvSpPr>
        <p:spPr>
          <a:xfrm>
            <a:off x="8832200" y="4829300"/>
            <a:ext cx="311700" cy="3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思源黑体 CN" panose="020B0500000000000000" pitchFamily="34" charset="-122"/>
                <a:ea typeface="思源黑体 CN" panose="020B0500000000000000" pitchFamily="34" charset="-122"/>
              </a:rPr>
              <a:t>8</a:t>
            </a:fld>
            <a:endParaRPr>
              <a:latin typeface="思源黑体 CN" panose="020B0500000000000000" pitchFamily="34" charset="-122"/>
              <a:ea typeface="思源黑体 CN" panose="020B0500000000000000" pitchFamily="34" charset="-122"/>
            </a:endParaRPr>
          </a:p>
        </p:txBody>
      </p:sp>
      <p:pic>
        <p:nvPicPr>
          <p:cNvPr id="141" name="Google Shape;141;p19" descr="School, Pencil, Pen, Write, Sketch, Draw, Author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9700" y="1727000"/>
            <a:ext cx="1428750" cy="71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92125" y="2913050"/>
            <a:ext cx="723900" cy="72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0"/>
          <p:cNvSpPr txBox="1">
            <a:spLocks noGrp="1"/>
          </p:cNvSpPr>
          <p:nvPr>
            <p:ph type="body" idx="2"/>
          </p:nvPr>
        </p:nvSpPr>
        <p:spPr>
          <a:xfrm>
            <a:off x="310900" y="4269999"/>
            <a:ext cx="8521200" cy="69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>
                <a:latin typeface="思源黑体 CN" panose="020B0500000000000000" pitchFamily="34" charset="-122"/>
                <a:ea typeface="思源黑体 CN" panose="020B0500000000000000" pitchFamily="34" charset="-122"/>
              </a:rPr>
              <a:t>这些物品有什么共同之处吗</a:t>
            </a:r>
            <a:r>
              <a:rPr lang="en-US" altLang="zh-CN" dirty="0">
                <a:latin typeface="思源黑体 CN" panose="020B0500000000000000" pitchFamily="34" charset="-122"/>
                <a:ea typeface="思源黑体 CN" panose="020B0500000000000000" pitchFamily="34" charset="-122"/>
              </a:rPr>
              <a:t>?</a:t>
            </a:r>
            <a:endParaRPr dirty="0">
              <a:latin typeface="思源黑体 CN" panose="020B0500000000000000" pitchFamily="34" charset="-122"/>
              <a:ea typeface="思源黑体 CN" panose="020B0500000000000000" pitchFamily="34" charset="-122"/>
            </a:endParaRPr>
          </a:p>
        </p:txBody>
      </p:sp>
      <p:sp>
        <p:nvSpPr>
          <p:cNvPr id="148" name="Google Shape;148;p20"/>
          <p:cNvSpPr txBox="1">
            <a:spLocks noGrp="1"/>
          </p:cNvSpPr>
          <p:nvPr>
            <p:ph type="title"/>
          </p:nvPr>
        </p:nvSpPr>
        <p:spPr>
          <a:xfrm>
            <a:off x="310900" y="313512"/>
            <a:ext cx="8521200" cy="69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>
                <a:latin typeface="思源黑体 CN" panose="020B0500000000000000" pitchFamily="34" charset="-122"/>
                <a:ea typeface="思源黑体 CN" panose="020B0500000000000000" pitchFamily="34" charset="-122"/>
              </a:rPr>
              <a:t>这里有一些科技的例子</a:t>
            </a:r>
            <a:endParaRPr dirty="0">
              <a:latin typeface="思源黑体 CN" panose="020B0500000000000000" pitchFamily="34" charset="-122"/>
              <a:ea typeface="思源黑体 CN" panose="020B0500000000000000" pitchFamily="34" charset="-122"/>
            </a:endParaRPr>
          </a:p>
        </p:txBody>
      </p:sp>
      <p:sp>
        <p:nvSpPr>
          <p:cNvPr id="149" name="Google Shape;149;p20"/>
          <p:cNvSpPr txBox="1">
            <a:spLocks noGrp="1"/>
          </p:cNvSpPr>
          <p:nvPr>
            <p:ph type="subTitle" idx="3"/>
          </p:nvPr>
        </p:nvSpPr>
        <p:spPr>
          <a:xfrm>
            <a:off x="6840000" y="0"/>
            <a:ext cx="1960800" cy="314100"/>
          </a:xfrm>
          <a:prstGeom prst="rect">
            <a:avLst/>
          </a:prstGeom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>
                <a:latin typeface="思源黑体 CN" panose="020B0500000000000000" pitchFamily="34" charset="-122"/>
                <a:ea typeface="思源黑体 CN" panose="020B0500000000000000" pitchFamily="34" charset="-122"/>
              </a:rPr>
              <a:t>全部</a:t>
            </a:r>
            <a:endParaRPr dirty="0">
              <a:latin typeface="思源黑体 CN" panose="020B0500000000000000" pitchFamily="34" charset="-122"/>
              <a:ea typeface="思源黑体 CN" panose="020B0500000000000000" pitchFamily="34" charset="-122"/>
            </a:endParaRPr>
          </a:p>
        </p:txBody>
      </p:sp>
      <p:pic>
        <p:nvPicPr>
          <p:cNvPr id="150" name="Google Shape;15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86920" y="1013663"/>
            <a:ext cx="1438255" cy="1564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0" descr="School, Pencil, Pen, Write, Sketch, Draw, Author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5438" y="3168954"/>
            <a:ext cx="1895676" cy="94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02325" y="1076775"/>
            <a:ext cx="1818252" cy="1525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575" y="1274099"/>
            <a:ext cx="3128576" cy="1564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333174" y="2838363"/>
            <a:ext cx="2352650" cy="1369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390625" y="2718749"/>
            <a:ext cx="1628650" cy="1660975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0"/>
          <p:cNvSpPr txBox="1">
            <a:spLocks noGrp="1"/>
          </p:cNvSpPr>
          <p:nvPr>
            <p:ph type="sldNum" idx="12"/>
          </p:nvPr>
        </p:nvSpPr>
        <p:spPr>
          <a:xfrm>
            <a:off x="8832200" y="4829300"/>
            <a:ext cx="311700" cy="3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思源黑体 CN" panose="020B0500000000000000" pitchFamily="34" charset="-122"/>
                <a:ea typeface="思源黑体 CN" panose="020B0500000000000000" pitchFamily="34" charset="-122"/>
              </a:rPr>
              <a:t>9</a:t>
            </a:fld>
            <a:endParaRPr>
              <a:latin typeface="思源黑体 CN" panose="020B0500000000000000" pitchFamily="34" charset="-122"/>
              <a:ea typeface="思源黑体 CN" panose="020B0500000000000000" pitchFamily="34" charset="-122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RPF Curriculum Slides">
  <a:themeElements>
    <a:clrScheme name="Simple Light">
      <a:dk1>
        <a:srgbClr val="000000"/>
      </a:dk1>
      <a:lt1>
        <a:srgbClr val="FFFFFF"/>
      </a:lt1>
      <a:dk2>
        <a:srgbClr val="F7F6FB"/>
      </a:dk2>
      <a:lt2>
        <a:srgbClr val="F2FCFC"/>
      </a:lt2>
      <a:accent1>
        <a:srgbClr val="F1FAFF"/>
      </a:accent1>
      <a:accent2>
        <a:srgbClr val="FFF8F3"/>
      </a:accent2>
      <a:accent3>
        <a:srgbClr val="FFFEF2"/>
      </a:accent3>
      <a:accent4>
        <a:srgbClr val="F5FBF5"/>
      </a:accent4>
      <a:accent5>
        <a:srgbClr val="F5FBF5"/>
      </a:accent5>
      <a:accent6>
        <a:srgbClr val="CD2355"/>
      </a:accent6>
      <a:hlink>
        <a:srgbClr val="0000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667</Words>
  <Application>Microsoft Office PowerPoint</Application>
  <PresentationFormat>全屏显示(16:9)</PresentationFormat>
  <Paragraphs>104</Paragraphs>
  <Slides>11</Slides>
  <Notes>11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16" baseType="lpstr">
      <vt:lpstr>思源黑体 CN</vt:lpstr>
      <vt:lpstr>Quicksand</vt:lpstr>
      <vt:lpstr>Quicksand Medium</vt:lpstr>
      <vt:lpstr>Arial</vt:lpstr>
      <vt:lpstr>RPF Curriculum Slides</vt:lpstr>
      <vt:lpstr>第一课:我们课堂上的科技</vt:lpstr>
      <vt:lpstr>课程目标:识别科技</vt:lpstr>
      <vt:lpstr>科技这个词是什么意思?</vt:lpstr>
      <vt:lpstr>这里有一些科技的例子</vt:lpstr>
      <vt:lpstr>科技这个词是什么意思? 科技是人们用来帮助我们而制造的 任何东西。</vt:lpstr>
      <vt:lpstr>里面哪些东西属于科技？</vt:lpstr>
      <vt:lpstr>寻找科技</vt:lpstr>
      <vt:lpstr>科技是如何帮助我们的</vt:lpstr>
      <vt:lpstr>这里有一些科技的例子</vt:lpstr>
      <vt:lpstr>你有多棒？（从1到3）</vt:lpstr>
      <vt:lpstr>下节课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第一课:我们课堂上的科技</dc:title>
  <cp:lastModifiedBy>Canyu Liu</cp:lastModifiedBy>
  <cp:revision>9</cp:revision>
  <dcterms:modified xsi:type="dcterms:W3CDTF">2023-11-18T03:26:09Z</dcterms:modified>
</cp:coreProperties>
</file>